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305" r:id="rId4"/>
    <p:sldId id="263" r:id="rId5"/>
    <p:sldId id="286" r:id="rId6"/>
    <p:sldId id="264" r:id="rId7"/>
    <p:sldId id="284" r:id="rId8"/>
    <p:sldId id="266" r:id="rId9"/>
    <p:sldId id="279" r:id="rId10"/>
    <p:sldId id="300" r:id="rId11"/>
    <p:sldId id="299" r:id="rId12"/>
    <p:sldId id="303" r:id="rId13"/>
    <p:sldId id="307" r:id="rId14"/>
    <p:sldId id="292" r:id="rId15"/>
    <p:sldId id="257" r:id="rId16"/>
    <p:sldId id="301" r:id="rId17"/>
    <p:sldId id="302" r:id="rId18"/>
    <p:sldId id="304" r:id="rId19"/>
    <p:sldId id="282" r:id="rId20"/>
    <p:sldId id="274" r:id="rId21"/>
    <p:sldId id="272" r:id="rId22"/>
    <p:sldId id="273" r:id="rId23"/>
    <p:sldId id="277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1B4F77"/>
    <a:srgbClr val="137E75"/>
    <a:srgbClr val="F16655"/>
    <a:srgbClr val="1A4E77"/>
    <a:srgbClr val="EBE8F2"/>
    <a:srgbClr val="ED9E1C"/>
    <a:srgbClr val="91C74A"/>
    <a:srgbClr val="5EACDE"/>
    <a:srgbClr val="A90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8DD5F7-5D10-B844-881F-BB483AA6BAD4}" v="13" dt="2026-06-01T19:59:36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/>
    <p:restoredTop sz="94726"/>
  </p:normalViewPr>
  <p:slideViewPr>
    <p:cSldViewPr snapToGrid="0">
      <p:cViewPr varScale="1">
        <p:scale>
          <a:sx n="105" d="100"/>
          <a:sy n="105" d="100"/>
        </p:scale>
        <p:origin x="9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gie Hollander" userId="aa82660e-c3f6-45cd-8059-2edafff0dc78" providerId="ADAL" clId="{267B1667-7792-55B0-9913-1EF393E5B970}"/>
    <pc:docChg chg="delSld">
      <pc:chgData name="Maggie Hollander" userId="aa82660e-c3f6-45cd-8059-2edafff0dc78" providerId="ADAL" clId="{267B1667-7792-55B0-9913-1EF393E5B970}" dt="2026-06-01T20:24:32.543" v="15" actId="2696"/>
      <pc:docMkLst>
        <pc:docMk/>
      </pc:docMkLst>
      <pc:sldChg chg="del">
        <pc:chgData name="Maggie Hollander" userId="aa82660e-c3f6-45cd-8059-2edafff0dc78" providerId="ADAL" clId="{267B1667-7792-55B0-9913-1EF393E5B970}" dt="2026-06-01T20:24:26.063" v="1" actId="2696"/>
        <pc:sldMkLst>
          <pc:docMk/>
          <pc:sldMk cId="1573025085" sldId="261"/>
        </pc:sldMkLst>
      </pc:sldChg>
      <pc:sldChg chg="del">
        <pc:chgData name="Maggie Hollander" userId="aa82660e-c3f6-45cd-8059-2edafff0dc78" providerId="ADAL" clId="{267B1667-7792-55B0-9913-1EF393E5B970}" dt="2026-06-01T20:24:32.100" v="14" actId="2696"/>
        <pc:sldMkLst>
          <pc:docMk/>
          <pc:sldMk cId="3147766202" sldId="267"/>
        </pc:sldMkLst>
      </pc:sldChg>
      <pc:sldChg chg="del">
        <pc:chgData name="Maggie Hollander" userId="aa82660e-c3f6-45cd-8059-2edafff0dc78" providerId="ADAL" clId="{267B1667-7792-55B0-9913-1EF393E5B970}" dt="2026-06-01T20:24:29.129" v="7" actId="2696"/>
        <pc:sldMkLst>
          <pc:docMk/>
          <pc:sldMk cId="4276377729" sldId="269"/>
        </pc:sldMkLst>
      </pc:sldChg>
      <pc:sldChg chg="del">
        <pc:chgData name="Maggie Hollander" userId="aa82660e-c3f6-45cd-8059-2edafff0dc78" providerId="ADAL" clId="{267B1667-7792-55B0-9913-1EF393E5B970}" dt="2026-06-01T20:24:28.484" v="5" actId="2696"/>
        <pc:sldMkLst>
          <pc:docMk/>
          <pc:sldMk cId="1451312343" sldId="276"/>
        </pc:sldMkLst>
      </pc:sldChg>
      <pc:sldChg chg="del">
        <pc:chgData name="Maggie Hollander" userId="aa82660e-c3f6-45cd-8059-2edafff0dc78" providerId="ADAL" clId="{267B1667-7792-55B0-9913-1EF393E5B970}" dt="2026-06-01T20:24:32.543" v="15" actId="2696"/>
        <pc:sldMkLst>
          <pc:docMk/>
          <pc:sldMk cId="3075278711" sldId="278"/>
        </pc:sldMkLst>
      </pc:sldChg>
      <pc:sldChg chg="del">
        <pc:chgData name="Maggie Hollander" userId="aa82660e-c3f6-45cd-8059-2edafff0dc78" providerId="ADAL" clId="{267B1667-7792-55B0-9913-1EF393E5B970}" dt="2026-06-01T20:24:28.807" v="6" actId="2696"/>
        <pc:sldMkLst>
          <pc:docMk/>
          <pc:sldMk cId="3429423281" sldId="281"/>
        </pc:sldMkLst>
      </pc:sldChg>
      <pc:sldChg chg="del">
        <pc:chgData name="Maggie Hollander" userId="aa82660e-c3f6-45cd-8059-2edafff0dc78" providerId="ADAL" clId="{267B1667-7792-55B0-9913-1EF393E5B970}" dt="2026-06-01T20:24:29.732" v="9" actId="2696"/>
        <pc:sldMkLst>
          <pc:docMk/>
          <pc:sldMk cId="2503665650" sldId="287"/>
        </pc:sldMkLst>
      </pc:sldChg>
      <pc:sldChg chg="del">
        <pc:chgData name="Maggie Hollander" userId="aa82660e-c3f6-45cd-8059-2edafff0dc78" providerId="ADAL" clId="{267B1667-7792-55B0-9913-1EF393E5B970}" dt="2026-06-01T20:24:29.425" v="8" actId="2696"/>
        <pc:sldMkLst>
          <pc:docMk/>
          <pc:sldMk cId="2972447762" sldId="288"/>
        </pc:sldMkLst>
      </pc:sldChg>
      <pc:sldChg chg="del">
        <pc:chgData name="Maggie Hollander" userId="aa82660e-c3f6-45cd-8059-2edafff0dc78" providerId="ADAL" clId="{267B1667-7792-55B0-9913-1EF393E5B970}" dt="2026-06-01T20:24:30.359" v="11" actId="2696"/>
        <pc:sldMkLst>
          <pc:docMk/>
          <pc:sldMk cId="3429747719" sldId="289"/>
        </pc:sldMkLst>
      </pc:sldChg>
      <pc:sldChg chg="del">
        <pc:chgData name="Maggie Hollander" userId="aa82660e-c3f6-45cd-8059-2edafff0dc78" providerId="ADAL" clId="{267B1667-7792-55B0-9913-1EF393E5B970}" dt="2026-06-01T20:24:21.638" v="0" actId="2696"/>
        <pc:sldMkLst>
          <pc:docMk/>
          <pc:sldMk cId="4093845108" sldId="290"/>
        </pc:sldMkLst>
      </pc:sldChg>
      <pc:sldChg chg="del">
        <pc:chgData name="Maggie Hollander" userId="aa82660e-c3f6-45cd-8059-2edafff0dc78" providerId="ADAL" clId="{267B1667-7792-55B0-9913-1EF393E5B970}" dt="2026-06-01T20:24:30.039" v="10" actId="2696"/>
        <pc:sldMkLst>
          <pc:docMk/>
          <pc:sldMk cId="786292967" sldId="294"/>
        </pc:sldMkLst>
      </pc:sldChg>
      <pc:sldChg chg="del">
        <pc:chgData name="Maggie Hollander" userId="aa82660e-c3f6-45cd-8059-2edafff0dc78" providerId="ADAL" clId="{267B1667-7792-55B0-9913-1EF393E5B970}" dt="2026-06-01T20:24:27.937" v="4" actId="2696"/>
        <pc:sldMkLst>
          <pc:docMk/>
          <pc:sldMk cId="3040309918" sldId="296"/>
        </pc:sldMkLst>
      </pc:sldChg>
      <pc:sldChg chg="del">
        <pc:chgData name="Maggie Hollander" userId="aa82660e-c3f6-45cd-8059-2edafff0dc78" providerId="ADAL" clId="{267B1667-7792-55B0-9913-1EF393E5B970}" dt="2026-06-01T20:24:30.677" v="12" actId="2696"/>
        <pc:sldMkLst>
          <pc:docMk/>
          <pc:sldMk cId="3893721717" sldId="308"/>
        </pc:sldMkLst>
      </pc:sldChg>
      <pc:sldChg chg="del">
        <pc:chgData name="Maggie Hollander" userId="aa82660e-c3f6-45cd-8059-2edafff0dc78" providerId="ADAL" clId="{267B1667-7792-55B0-9913-1EF393E5B970}" dt="2026-06-01T20:24:30.993" v="13" actId="2696"/>
        <pc:sldMkLst>
          <pc:docMk/>
          <pc:sldMk cId="477294761" sldId="309"/>
        </pc:sldMkLst>
      </pc:sldChg>
      <pc:sldChg chg="del">
        <pc:chgData name="Maggie Hollander" userId="aa82660e-c3f6-45cd-8059-2edafff0dc78" providerId="ADAL" clId="{267B1667-7792-55B0-9913-1EF393E5B970}" dt="2026-06-01T20:24:27.632" v="3" actId="2696"/>
        <pc:sldMkLst>
          <pc:docMk/>
          <pc:sldMk cId="1656327481" sldId="310"/>
        </pc:sldMkLst>
      </pc:sldChg>
      <pc:sldChg chg="del">
        <pc:chgData name="Maggie Hollander" userId="aa82660e-c3f6-45cd-8059-2edafff0dc78" providerId="ADAL" clId="{267B1667-7792-55B0-9913-1EF393E5B970}" dt="2026-06-01T20:24:27.231" v="2" actId="2696"/>
        <pc:sldMkLst>
          <pc:docMk/>
          <pc:sldMk cId="3974620661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8366D-8E38-A44E-A9F0-6BB2A88F38F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5269E-DD6C-E846-82CC-0EA1A70E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8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5269E-DD6C-E846-82CC-0EA1A70E5B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3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1D010-5EBD-875A-AAD1-F75EC0E0E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64" r="555" b="16667"/>
          <a:stretch>
            <a:fillRect/>
          </a:stretch>
        </p:blipFill>
        <p:spPr>
          <a:xfrm>
            <a:off x="0" y="-1"/>
            <a:ext cx="12192000" cy="68707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032495F-2CCA-6927-B5C4-8DE819587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5198"/>
            <a:ext cx="9144000" cy="3840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latin typeface="URW Geometric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2ECA83-A174-C6DF-32D3-5F5FB978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92" y="3128009"/>
            <a:ext cx="10339516" cy="6147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6000" b="1" i="0" baseline="0">
                <a:solidFill>
                  <a:schemeClr val="bg1"/>
                </a:solidFill>
                <a:latin typeface="URW Geometric Semi Bold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EFDE3-33C4-C14F-2E76-3F5E36581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9119" y="408218"/>
            <a:ext cx="2307313" cy="7376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AFFF70-58E2-615F-C295-AE6E241F9284}"/>
              </a:ext>
            </a:extLst>
          </p:cNvPr>
          <p:cNvSpPr txBox="1"/>
          <p:nvPr userDrawn="1"/>
        </p:nvSpPr>
        <p:spPr>
          <a:xfrm>
            <a:off x="9271175" y="635315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chemeClr val="bg1"/>
                </a:solidFill>
                <a:latin typeface="URW Geometric" pitchFamily="2" charset="0"/>
              </a:rPr>
              <a:t>2026 ASHA CONVENTION</a:t>
            </a:r>
          </a:p>
        </p:txBody>
      </p:sp>
    </p:spTree>
    <p:extLst>
      <p:ext uri="{BB962C8B-B14F-4D97-AF65-F5344CB8AC3E}">
        <p14:creationId xmlns:p14="http://schemas.microsoft.com/office/powerpoint/2010/main" val="158576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E53E9B-3BE6-A95A-C978-BCC67A408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004" t="30960" r="4019" b="3277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329920-B0C9-4F63-6D64-6F0CC3F79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818" y="479348"/>
            <a:ext cx="11056208" cy="61474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4400" b="0" i="0" baseline="0" dirty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Introduce Your Team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F2B10D7-419A-1FED-B1E1-3457FC1B09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151" y="4583638"/>
            <a:ext cx="2939587" cy="474562"/>
          </a:xfrm>
        </p:spPr>
        <p:txBody>
          <a:bodyPr/>
          <a:lstStyle>
            <a:lvl1pPr algn="ctr">
              <a:buNone/>
              <a:defRPr b="0" i="0"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CB267C0-155B-7C3D-CA74-6535224F1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4151" y="5173947"/>
            <a:ext cx="2939587" cy="474562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</a:lstStyle>
          <a:p>
            <a:pPr lvl="0"/>
            <a:r>
              <a:rPr lang="en-US" dirty="0"/>
              <a:t>Title or Description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2BB38B-99AE-275B-06AC-6E4BF250F0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6267" y="1936162"/>
            <a:ext cx="2295354" cy="230162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4738750-7A8D-E11A-0F0C-A78D26445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26207" y="4583638"/>
            <a:ext cx="2939587" cy="474562"/>
          </a:xfrm>
        </p:spPr>
        <p:txBody>
          <a:bodyPr/>
          <a:lstStyle>
            <a:lvl1pPr algn="ctr">
              <a:buNone/>
              <a:defRPr b="0" i="0"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0C8F48A-6967-3717-E15E-2715077367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6207" y="5173947"/>
            <a:ext cx="2939587" cy="474562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</a:lstStyle>
          <a:p>
            <a:pPr lvl="0"/>
            <a:r>
              <a:rPr lang="en-US" dirty="0"/>
              <a:t>Title or 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6D4A45DE-B91D-6D6D-644A-435E2F1295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8323" y="1936162"/>
            <a:ext cx="2295354" cy="230162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CACFB5C1-0EAE-1C75-CCD0-37DA1FF581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48263" y="4583638"/>
            <a:ext cx="2939587" cy="474562"/>
          </a:xfrm>
        </p:spPr>
        <p:txBody>
          <a:bodyPr/>
          <a:lstStyle>
            <a:lvl1pPr algn="ctr">
              <a:buNone/>
              <a:defRPr b="0" i="0"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275F85B6-1D9D-1A43-C1A4-540258644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8263" y="5173947"/>
            <a:ext cx="2939587" cy="474562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</a:lstStyle>
          <a:p>
            <a:pPr lvl="0"/>
            <a:r>
              <a:rPr lang="en-US" dirty="0"/>
              <a:t>Title or Description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3CDFED0C-1D0C-BE38-DA9B-ACA2612CC52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70379" y="1936162"/>
            <a:ext cx="2295354" cy="230162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2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C7F82-4E0A-D7CE-6275-3A40D5110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343" t="13839" r="24072" b="21084"/>
          <a:stretch>
            <a:fillRect/>
          </a:stretch>
        </p:blipFill>
        <p:spPr>
          <a:xfrm>
            <a:off x="0" y="0"/>
            <a:ext cx="878618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E0BEF3-473D-1D0D-45A9-32ED5897C3FD}"/>
              </a:ext>
            </a:extLst>
          </p:cNvPr>
          <p:cNvSpPr/>
          <p:nvPr userDrawn="1"/>
        </p:nvSpPr>
        <p:spPr>
          <a:xfrm>
            <a:off x="8256341" y="0"/>
            <a:ext cx="39356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5893A-18DE-85FA-5D8B-A7EB769EF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964" r="955" b="166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37659A-3736-3AB3-8E2B-03EF56056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293" y="2542403"/>
            <a:ext cx="9426389" cy="17731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6000" b="1" i="1" baseline="0">
                <a:solidFill>
                  <a:schemeClr val="bg1"/>
                </a:solidFill>
                <a:latin typeface="URW Geometric Semi Bold" pitchFamily="2" charset="0"/>
              </a:defRPr>
            </a:lvl1pPr>
          </a:lstStyle>
          <a:p>
            <a:r>
              <a:rPr lang="en-US" dirty="0"/>
              <a:t>Click to edit Section Break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07CEF-2C58-00A9-51C1-BE30F51DF488}"/>
              </a:ext>
            </a:extLst>
          </p:cNvPr>
          <p:cNvSpPr/>
          <p:nvPr userDrawn="1"/>
        </p:nvSpPr>
        <p:spPr>
          <a:xfrm>
            <a:off x="0" y="0"/>
            <a:ext cx="1391478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Vertical Text Placeholder 7">
            <a:extLst>
              <a:ext uri="{FF2B5EF4-FFF2-40B4-BE49-F238E27FC236}">
                <a16:creationId xmlns:a16="http://schemas.microsoft.com/office/drawing/2014/main" id="{DD27B2A7-C138-D404-43BB-E3388544F2C0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>
          <a:xfrm rot="10800000">
            <a:off x="267766" y="376518"/>
            <a:ext cx="855943" cy="6130522"/>
          </a:xfrm>
        </p:spPr>
        <p:txBody>
          <a:bodyPr vert="eaVert"/>
          <a:lstStyle/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901201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5893A-18DE-85FA-5D8B-A7EB769EF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t="11658" r="1" b="16525"/>
          <a:stretch>
            <a:fillRect/>
          </a:stretch>
        </p:blipFill>
        <p:spPr>
          <a:xfrm>
            <a:off x="134568" y="132972"/>
            <a:ext cx="11922864" cy="65920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37659A-3736-3AB3-8E2B-03EF56056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929" y="2542403"/>
            <a:ext cx="9992142" cy="17731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6000" b="1" i="1" baseline="0">
                <a:solidFill>
                  <a:schemeClr val="bg1"/>
                </a:solidFill>
                <a:latin typeface="URW Geometric Semi Bold" pitchFamily="2" charset="0"/>
              </a:defRPr>
            </a:lvl1pPr>
          </a:lstStyle>
          <a:p>
            <a:r>
              <a:rPr lang="en-US" dirty="0"/>
              <a:t>Click to edit Section Break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5862E0-9206-56B2-492C-D69396C71FE8}"/>
              </a:ext>
            </a:extLst>
          </p:cNvPr>
          <p:cNvSpPr txBox="1"/>
          <p:nvPr userDrawn="1"/>
        </p:nvSpPr>
        <p:spPr>
          <a:xfrm>
            <a:off x="206711" y="635315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URW Geometric" pitchFamily="2" charset="0"/>
              </a:rPr>
              <a:t>2026 ASHA CONVENTION</a:t>
            </a:r>
          </a:p>
        </p:txBody>
      </p:sp>
    </p:spTree>
    <p:extLst>
      <p:ext uri="{BB962C8B-B14F-4D97-AF65-F5344CB8AC3E}">
        <p14:creationId xmlns:p14="http://schemas.microsoft.com/office/powerpoint/2010/main" val="395570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00244-FF16-657A-BBB4-FD1A8FAC57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284" r="29547" b="32018"/>
          <a:stretch>
            <a:fillRect/>
          </a:stretch>
        </p:blipFill>
        <p:spPr>
          <a:xfrm>
            <a:off x="6095999" y="0"/>
            <a:ext cx="6096000" cy="6858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434684-E63C-7968-6E53-FD3E2D08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503495"/>
            <a:ext cx="5034264" cy="615452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4000" b="0" i="0" baseline="0">
                <a:solidFill>
                  <a:schemeClr val="tx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3BAF8DB-7105-F125-0A15-ACFBB8956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428452"/>
            <a:ext cx="5034264" cy="4621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417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637732-B7AB-37C5-1EAE-FAC0BFFC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7" y="479348"/>
            <a:ext cx="11056209" cy="683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4400" b="0" i="0" baseline="0" dirty="0"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ED7369-E8CE-D1B6-1581-73F5A9C80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465391"/>
            <a:ext cx="11056208" cy="4818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323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1D010-5EBD-875A-AAD1-F75EC0E0E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64" r="555" b="16667"/>
          <a:stretch>
            <a:fillRect/>
          </a:stretch>
        </p:blipFill>
        <p:spPr>
          <a:xfrm>
            <a:off x="0" y="-1"/>
            <a:ext cx="12192000" cy="6870768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9EC77B4-8BF0-8515-F939-154D5F3A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470" y="2014702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C84E5F1-AFC5-3047-45BF-755759A14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224" y="2047071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F96AA0-0273-8391-ED6D-AAE301D22096}"/>
              </a:ext>
            </a:extLst>
          </p:cNvPr>
          <p:cNvCxnSpPr>
            <a:cxnSpLocks/>
          </p:cNvCxnSpPr>
          <p:nvPr userDrawn="1"/>
        </p:nvCxnSpPr>
        <p:spPr>
          <a:xfrm>
            <a:off x="2243787" y="2014703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0F7B6475-CF1B-5770-D409-E3099F42C6A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2396470" y="3091148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4FE3DDB-53F2-2999-E51D-84B8C227A5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3224" y="3123517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74AC90-346D-E984-E592-786A8D6A2A0C}"/>
              </a:ext>
            </a:extLst>
          </p:cNvPr>
          <p:cNvCxnSpPr>
            <a:cxnSpLocks/>
          </p:cNvCxnSpPr>
          <p:nvPr userDrawn="1"/>
        </p:nvCxnSpPr>
        <p:spPr>
          <a:xfrm>
            <a:off x="2243787" y="3091149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6">
            <a:extLst>
              <a:ext uri="{FF2B5EF4-FFF2-40B4-BE49-F238E27FC236}">
                <a16:creationId xmlns:a16="http://schemas.microsoft.com/office/drawing/2014/main" id="{6A3FA186-B216-59F7-0EB0-0FCD3A6874D1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396470" y="4202318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289E3208-3BCB-5A47-FB18-7C0310A0D4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3224" y="4234687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021429-C0DC-94D2-419E-DB9C7E333D81}"/>
              </a:ext>
            </a:extLst>
          </p:cNvPr>
          <p:cNvCxnSpPr>
            <a:cxnSpLocks/>
          </p:cNvCxnSpPr>
          <p:nvPr userDrawn="1"/>
        </p:nvCxnSpPr>
        <p:spPr>
          <a:xfrm>
            <a:off x="2243787" y="4202319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4C7187F8-C1CA-54B8-B5AC-FE33D520BAC2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2396470" y="5290338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395D618D-FC39-5F20-2867-C08171DA909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73224" y="5322707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50A084B-BDA5-52A2-B38B-7039D1B77BDE}"/>
              </a:ext>
            </a:extLst>
          </p:cNvPr>
          <p:cNvCxnSpPr>
            <a:cxnSpLocks/>
          </p:cNvCxnSpPr>
          <p:nvPr userDrawn="1"/>
        </p:nvCxnSpPr>
        <p:spPr>
          <a:xfrm>
            <a:off x="2243787" y="5290339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6">
            <a:extLst>
              <a:ext uri="{FF2B5EF4-FFF2-40B4-BE49-F238E27FC236}">
                <a16:creationId xmlns:a16="http://schemas.microsoft.com/office/drawing/2014/main" id="{E525DC29-0AAA-93B2-CF7E-4DA221E0C625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7373584" y="2014702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84658CE2-71D5-6E68-E11F-16366D32AC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50338" y="2047071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05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3291CEF-F01E-18A0-3E25-54BEA9EA2080}"/>
              </a:ext>
            </a:extLst>
          </p:cNvPr>
          <p:cNvCxnSpPr>
            <a:cxnSpLocks/>
          </p:cNvCxnSpPr>
          <p:nvPr userDrawn="1"/>
        </p:nvCxnSpPr>
        <p:spPr>
          <a:xfrm>
            <a:off x="7220901" y="2014703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16">
            <a:extLst>
              <a:ext uri="{FF2B5EF4-FFF2-40B4-BE49-F238E27FC236}">
                <a16:creationId xmlns:a16="http://schemas.microsoft.com/office/drawing/2014/main" id="{0B50AA10-9D0A-3841-A23A-B65EEF0D86C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373584" y="3091148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F80A567D-97B5-27EB-A62F-88C3F52105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338" y="3123517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06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E56F57-D0CF-48CC-621E-73C5B80EC26A}"/>
              </a:ext>
            </a:extLst>
          </p:cNvPr>
          <p:cNvCxnSpPr>
            <a:cxnSpLocks/>
          </p:cNvCxnSpPr>
          <p:nvPr userDrawn="1"/>
        </p:nvCxnSpPr>
        <p:spPr>
          <a:xfrm>
            <a:off x="7220901" y="3091149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16">
            <a:extLst>
              <a:ext uri="{FF2B5EF4-FFF2-40B4-BE49-F238E27FC236}">
                <a16:creationId xmlns:a16="http://schemas.microsoft.com/office/drawing/2014/main" id="{680BA413-57A2-C7BD-D79A-2044D1FA15B7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7373584" y="4202318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54777922-BD75-5407-3119-34C94DF613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0338" y="4234687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D9F23E-4A1D-E352-D046-562EF7A013A0}"/>
              </a:ext>
            </a:extLst>
          </p:cNvPr>
          <p:cNvCxnSpPr>
            <a:cxnSpLocks/>
          </p:cNvCxnSpPr>
          <p:nvPr userDrawn="1"/>
        </p:nvCxnSpPr>
        <p:spPr>
          <a:xfrm>
            <a:off x="7220901" y="4202319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16">
            <a:extLst>
              <a:ext uri="{FF2B5EF4-FFF2-40B4-BE49-F238E27FC236}">
                <a16:creationId xmlns:a16="http://schemas.microsoft.com/office/drawing/2014/main" id="{D8F01084-92A0-C029-A876-CE8ADF0BE6D9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7373584" y="5290338"/>
            <a:ext cx="3420543" cy="722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6138BE92-A3F0-AB2D-1F1B-37808F06A9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0338" y="5322707"/>
            <a:ext cx="817882" cy="679450"/>
          </a:xfrm>
        </p:spPr>
        <p:txBody>
          <a:bodyPr>
            <a:normAutofit/>
          </a:bodyPr>
          <a:lstStyle>
            <a:lvl1pPr algn="ctr">
              <a:buNone/>
              <a:defRPr sz="4400" b="0" i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08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51143A-FC6F-13E5-ADBD-0B16B2F2978C}"/>
              </a:ext>
            </a:extLst>
          </p:cNvPr>
          <p:cNvCxnSpPr>
            <a:cxnSpLocks/>
          </p:cNvCxnSpPr>
          <p:nvPr userDrawn="1"/>
        </p:nvCxnSpPr>
        <p:spPr>
          <a:xfrm>
            <a:off x="7220901" y="5290339"/>
            <a:ext cx="0" cy="7220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3559059D-C91A-7848-C9E0-48CA12A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15" y="876720"/>
            <a:ext cx="9520912" cy="614748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4400" b="0" i="0" baseline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43509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D23AFF-49F0-8EE8-B88E-39AE3C295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000"/>
          </a:blip>
          <a:srcRect l="6019" t="14024" r="6019" b="1154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5FB27-2948-3211-CF83-F4E08757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96" y="2699952"/>
            <a:ext cx="9794509" cy="6147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6000" b="0" i="0" baseline="0">
                <a:solidFill>
                  <a:schemeClr val="tx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D590CBE-76DB-E78B-B646-59B77CE5FDB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065996" y="3379572"/>
            <a:ext cx="9794509" cy="401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URW Geometric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9AFAFE-C7F3-F617-D47D-6BB151DA783F}"/>
              </a:ext>
            </a:extLst>
          </p:cNvPr>
          <p:cNvSpPr txBox="1"/>
          <p:nvPr userDrawn="1"/>
        </p:nvSpPr>
        <p:spPr>
          <a:xfrm>
            <a:off x="206711" y="635315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tx1"/>
                </a:solidFill>
                <a:latin typeface="URW Geometric" pitchFamily="2" charset="0"/>
              </a:rPr>
              <a:t>2026 ASHA CONVENTION</a:t>
            </a:r>
          </a:p>
        </p:txBody>
      </p:sp>
    </p:spTree>
    <p:extLst>
      <p:ext uri="{BB962C8B-B14F-4D97-AF65-F5344CB8AC3E}">
        <p14:creationId xmlns:p14="http://schemas.microsoft.com/office/powerpoint/2010/main" val="81557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C613E-4367-0D01-7FF8-850C24149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898" b="11815"/>
          <a:stretch>
            <a:fillRect/>
          </a:stretch>
        </p:blipFill>
        <p:spPr>
          <a:xfrm rot="5400000">
            <a:off x="6996898" y="1662898"/>
            <a:ext cx="6858000" cy="3532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BAD0F-49F2-3AC8-B391-43EB0AD936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972" y="110219"/>
            <a:ext cx="2608730" cy="2608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86622-D2A4-AC15-9B16-2A1C4B26AD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972" y="1086571"/>
            <a:ext cx="2608730" cy="26087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9D4AA5-9A29-DFFC-B5E7-3979C3E0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479348"/>
            <a:ext cx="7557528" cy="683158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4400" b="0" i="0" baseline="0">
                <a:solidFill>
                  <a:schemeClr val="tx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4DCB021-E08B-B99C-FDBA-AE854DB04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459832"/>
            <a:ext cx="7557886" cy="4636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63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2930F2-6E53-EA8F-F9FD-C189EE701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744" t="12287" r="31561" b="12146"/>
          <a:stretch>
            <a:fillRect/>
          </a:stretch>
        </p:blipFill>
        <p:spPr>
          <a:xfrm>
            <a:off x="6096000" y="-1"/>
            <a:ext cx="6096000" cy="6870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D9542-4C91-3600-6BDB-00650B64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503495"/>
            <a:ext cx="5034264" cy="615452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4000" b="0" i="0" baseline="0">
                <a:solidFill>
                  <a:schemeClr val="tx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4A71DE8-187D-07E0-92BE-7F1B88C297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428452"/>
            <a:ext cx="5034264" cy="4621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122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E53E9B-3BE6-A95A-C978-BCC67A408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004" t="32244" r="4019" b="51986"/>
          <a:stretch>
            <a:fillRect/>
          </a:stretch>
        </p:blipFill>
        <p:spPr>
          <a:xfrm>
            <a:off x="0" y="1"/>
            <a:ext cx="12192000" cy="1490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D9542-4C91-3600-6BDB-00650B64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479348"/>
            <a:ext cx="11056208" cy="614748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4400" b="0" i="0" baseline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4A71DE8-187D-07E0-92BE-7F1B88C297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910843"/>
            <a:ext cx="11056208" cy="42011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E53E9B-3BE6-A95A-C978-BCC67A408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004" t="32244" r="4019" b="51986"/>
          <a:stretch>
            <a:fillRect/>
          </a:stretch>
        </p:blipFill>
        <p:spPr>
          <a:xfrm>
            <a:off x="0" y="1"/>
            <a:ext cx="12192000" cy="1490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D9542-4C91-3600-6BDB-00650B64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479348"/>
            <a:ext cx="11056208" cy="614748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4400" b="0" i="0" baseline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149448-ACE1-3369-735F-015E769D0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18" y="1910985"/>
            <a:ext cx="5334582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D55A1F-9700-1CD3-E414-040E2C3D060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0518" y="1910985"/>
            <a:ext cx="5334582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9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7C225-EA93-7FA4-B07F-B1FA1C62C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004" t="32244" r="4019" b="51986"/>
          <a:stretch>
            <a:fillRect/>
          </a:stretch>
        </p:blipFill>
        <p:spPr>
          <a:xfrm>
            <a:off x="0" y="1"/>
            <a:ext cx="12192000" cy="14908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0A0231-09A2-6074-5E47-A0E092F2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479348"/>
            <a:ext cx="11056208" cy="61474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4400" b="0" i="0" baseline="0" dirty="0">
                <a:solidFill>
                  <a:schemeClr val="bg1"/>
                </a:solidFill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050FC5-1987-9819-D26B-D3E3E21262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957" y="2303655"/>
            <a:ext cx="3356919" cy="362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8243E27-46DD-C9C5-186A-A0445F9B491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03124" y="2303655"/>
            <a:ext cx="3356919" cy="362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AEAF3AC-AB67-CCEC-74CA-B7ACCD4631A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221362" y="2303655"/>
            <a:ext cx="3356919" cy="362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6EB3C-96CD-A374-BE17-0758B1020B84}"/>
              </a:ext>
            </a:extLst>
          </p:cNvPr>
          <p:cNvSpPr/>
          <p:nvPr userDrawn="1"/>
        </p:nvSpPr>
        <p:spPr>
          <a:xfrm>
            <a:off x="567453" y="2245659"/>
            <a:ext cx="3446058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48DE39-00E5-D988-D10E-E3AE17F60C1D}"/>
              </a:ext>
            </a:extLst>
          </p:cNvPr>
          <p:cNvSpPr/>
          <p:nvPr userDrawn="1"/>
        </p:nvSpPr>
        <p:spPr>
          <a:xfrm>
            <a:off x="4372971" y="2245659"/>
            <a:ext cx="344605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E95F75-953F-A9C5-8522-1BDF2CF83080}"/>
              </a:ext>
            </a:extLst>
          </p:cNvPr>
          <p:cNvSpPr/>
          <p:nvPr userDrawn="1"/>
        </p:nvSpPr>
        <p:spPr>
          <a:xfrm>
            <a:off x="8178489" y="2245659"/>
            <a:ext cx="344605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3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E53E9B-3BE6-A95A-C978-BCC67A408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004" t="30960" r="4019" b="51987"/>
          <a:stretch>
            <a:fillRect/>
          </a:stretch>
        </p:blipFill>
        <p:spPr>
          <a:xfrm>
            <a:off x="0" y="5245244"/>
            <a:ext cx="12192000" cy="16122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329920-B0C9-4F63-6D64-6F0CC3F7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8" y="479348"/>
            <a:ext cx="11056208" cy="61474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4400" b="0" i="0" baseline="0" dirty="0">
                <a:solidFill>
                  <a:schemeClr val="tx1"/>
                </a:solidFill>
                <a:latin typeface="URW Geometric Medium" pitchFamily="2" charset="0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F2B10D7-419A-1FED-B1E1-3457FC1B09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405758"/>
            <a:ext cx="11056208" cy="3455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CA219-C726-27C9-4333-DCC3E9DA86B2}"/>
              </a:ext>
            </a:extLst>
          </p:cNvPr>
          <p:cNvSpPr txBox="1"/>
          <p:nvPr userDrawn="1"/>
        </p:nvSpPr>
        <p:spPr>
          <a:xfrm>
            <a:off x="206711" y="635315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URW Geometric" pitchFamily="2" charset="0"/>
              </a:rPr>
              <a:t>2026 ASHA CONVENTION</a:t>
            </a:r>
          </a:p>
        </p:txBody>
      </p:sp>
    </p:spTree>
    <p:extLst>
      <p:ext uri="{BB962C8B-B14F-4D97-AF65-F5344CB8AC3E}">
        <p14:creationId xmlns:p14="http://schemas.microsoft.com/office/powerpoint/2010/main" val="402751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9A707B-AFCE-6827-BE42-34D50513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BBE17-AB7A-064C-03B7-94D3B4D52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8025F-FB1C-5A16-9BF1-FD057738EF26}"/>
              </a:ext>
            </a:extLst>
          </p:cNvPr>
          <p:cNvSpPr txBox="1"/>
          <p:nvPr userDrawn="1"/>
        </p:nvSpPr>
        <p:spPr>
          <a:xfrm>
            <a:off x="206711" y="635315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tx1"/>
                </a:solidFill>
                <a:latin typeface="URW Geometric" pitchFamily="2" charset="0"/>
              </a:rPr>
              <a:t>2026 ASHA CONVENTION</a:t>
            </a:r>
          </a:p>
        </p:txBody>
      </p:sp>
    </p:spTree>
    <p:extLst>
      <p:ext uri="{BB962C8B-B14F-4D97-AF65-F5344CB8AC3E}">
        <p14:creationId xmlns:p14="http://schemas.microsoft.com/office/powerpoint/2010/main" val="21846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0" r:id="rId3"/>
    <p:sldLayoutId id="2147483662" r:id="rId4"/>
    <p:sldLayoutId id="2147483684" r:id="rId5"/>
    <p:sldLayoutId id="2147483661" r:id="rId6"/>
    <p:sldLayoutId id="2147483670" r:id="rId7"/>
    <p:sldLayoutId id="2147483652" r:id="rId8"/>
    <p:sldLayoutId id="2147483680" r:id="rId9"/>
    <p:sldLayoutId id="2147483681" r:id="rId10"/>
    <p:sldLayoutId id="2147483683" r:id="rId11"/>
    <p:sldLayoutId id="2147483676" r:id="rId12"/>
    <p:sldLayoutId id="2147483653" r:id="rId13"/>
    <p:sldLayoutId id="2147483673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URW Geometric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RW Geometric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RW Geometric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RW Geometric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RW Geometric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RW Geometric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A54EE-EFD1-9998-EBBA-F4839D18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90" y="1459832"/>
            <a:ext cx="8390020" cy="419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6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16E0-6997-26F4-9CB2-F968A170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98CDE-03B3-BE08-5961-E116CE387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BBCFF-147B-90FF-F73B-3BF3B9E190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9F439F-2C16-0F59-902A-D14C19170C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D34BDD-FFA9-C6F8-7689-64A6DA72F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A55D82-E382-5725-3680-14E5A617F4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40B533-98BA-C9C6-2C12-EC4A1C343D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5F9EA5-CFF4-70AE-7940-1CC8174DB1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604347-E540-DB8E-0DE5-32CB2F6CB3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D593D7-39B7-689E-CD4E-535B7709E2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84F738-7E19-B9A2-F8F5-C04573F5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4BA43-6223-AEB2-81DE-2A3A6F672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F40D0-21C0-5647-5D59-45102F3E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ACCA95-08C6-A23C-937D-65BBFBDA027D}"/>
              </a:ext>
            </a:extLst>
          </p:cNvPr>
          <p:cNvSpPr txBox="1"/>
          <p:nvPr/>
        </p:nvSpPr>
        <p:spPr>
          <a:xfrm>
            <a:off x="556590" y="437322"/>
            <a:ext cx="17095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8D4E3AA-04E2-B4B9-8432-5A8EC49DA212}"/>
              </a:ext>
            </a:extLst>
          </p:cNvPr>
          <p:cNvSpPr txBox="1">
            <a:spLocks/>
          </p:cNvSpPr>
          <p:nvPr/>
        </p:nvSpPr>
        <p:spPr>
          <a:xfrm>
            <a:off x="609600" y="2014678"/>
            <a:ext cx="6817896" cy="1738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Lorem ipsum dolor sit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amet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consectetur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adipiscing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elit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. Curabitur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eget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arcu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ac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mauris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sodales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pulvinar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vehicula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non libero. Donec a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neque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 vel </a:t>
            </a:r>
            <a:r>
              <a:rPr lang="en-US" sz="3200" b="1" dirty="0" err="1">
                <a:solidFill>
                  <a:schemeClr val="bg1"/>
                </a:solidFill>
                <a:latin typeface="URW Geometric Semi Bold" pitchFamily="2" charset="0"/>
              </a:rPr>
              <a:t>nibh</a:t>
            </a:r>
            <a:r>
              <a:rPr lang="en-US" sz="3200" b="1" dirty="0">
                <a:solidFill>
                  <a:schemeClr val="bg1"/>
                </a:solidFill>
                <a:latin typeface="URW Geometric Semi Bold" pitchFamily="2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760F46-C4B1-D2C0-EF01-598BBFB357B3}"/>
              </a:ext>
            </a:extLst>
          </p:cNvPr>
          <p:cNvCxnSpPr>
            <a:cxnSpLocks/>
          </p:cNvCxnSpPr>
          <p:nvPr/>
        </p:nvCxnSpPr>
        <p:spPr>
          <a:xfrm>
            <a:off x="689111" y="6169791"/>
            <a:ext cx="6855563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AD7B3FC-46AC-20CC-E0A7-9E6CB99BFAAB}"/>
              </a:ext>
            </a:extLst>
          </p:cNvPr>
          <p:cNvSpPr txBox="1">
            <a:spLocks/>
          </p:cNvSpPr>
          <p:nvPr/>
        </p:nvSpPr>
        <p:spPr>
          <a:xfrm>
            <a:off x="609599" y="5356660"/>
            <a:ext cx="5486401" cy="590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Jane Doe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Career Position, ASHA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C8C0947-ACAC-39BF-C805-B0B47E32B75C}"/>
              </a:ext>
            </a:extLst>
          </p:cNvPr>
          <p:cNvSpPr txBox="1">
            <a:spLocks/>
          </p:cNvSpPr>
          <p:nvPr/>
        </p:nvSpPr>
        <p:spPr>
          <a:xfrm>
            <a:off x="8558605" y="2014677"/>
            <a:ext cx="3288840" cy="12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Curabitur </a:t>
            </a:r>
            <a:r>
              <a:rPr lang="en-US" sz="1600" dirty="0" err="1"/>
              <a:t>eget</a:t>
            </a:r>
            <a:r>
              <a:rPr lang="en-US" sz="1600" dirty="0"/>
              <a:t> </a:t>
            </a:r>
            <a:r>
              <a:rPr lang="en-US" sz="1600" dirty="0" err="1"/>
              <a:t>arcu</a:t>
            </a:r>
            <a:r>
              <a:rPr lang="en-US" sz="1600" dirty="0"/>
              <a:t> ac </a:t>
            </a:r>
            <a:r>
              <a:rPr lang="en-US" sz="1600" dirty="0" err="1"/>
              <a:t>mauris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pulvinar </a:t>
            </a:r>
            <a:r>
              <a:rPr lang="en-US" sz="1600" dirty="0" err="1"/>
              <a:t>vehicula</a:t>
            </a:r>
            <a:r>
              <a:rPr lang="en-US" sz="1600" dirty="0"/>
              <a:t> non libero. Donec a </a:t>
            </a:r>
            <a:r>
              <a:rPr lang="en-US" sz="1600" dirty="0" err="1"/>
              <a:t>neque</a:t>
            </a:r>
            <a:r>
              <a:rPr lang="en-US" sz="1600" dirty="0"/>
              <a:t> vel </a:t>
            </a:r>
            <a:r>
              <a:rPr lang="en-US" sz="1600" dirty="0" err="1"/>
              <a:t>nibh</a:t>
            </a:r>
            <a:r>
              <a:rPr lang="en-US" sz="1600" dirty="0"/>
              <a:t> tempus </a:t>
            </a:r>
            <a:r>
              <a:rPr lang="en-US" sz="1600" dirty="0" err="1"/>
              <a:t>placerat</a:t>
            </a:r>
            <a:r>
              <a:rPr lang="en-US" sz="1600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53835-9607-4A7C-4701-1929737D3DAF}"/>
              </a:ext>
            </a:extLst>
          </p:cNvPr>
          <p:cNvSpPr txBox="1">
            <a:spLocks/>
          </p:cNvSpPr>
          <p:nvPr/>
        </p:nvSpPr>
        <p:spPr>
          <a:xfrm>
            <a:off x="8558605" y="3564259"/>
            <a:ext cx="3288840" cy="12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Curabitur </a:t>
            </a:r>
            <a:r>
              <a:rPr lang="en-US" sz="1600" dirty="0" err="1"/>
              <a:t>eget</a:t>
            </a:r>
            <a:r>
              <a:rPr lang="en-US" sz="1600" dirty="0"/>
              <a:t> </a:t>
            </a:r>
            <a:r>
              <a:rPr lang="en-US" sz="1600" dirty="0" err="1"/>
              <a:t>arcu</a:t>
            </a:r>
            <a:r>
              <a:rPr lang="en-US" sz="1600" dirty="0"/>
              <a:t> ac </a:t>
            </a:r>
            <a:r>
              <a:rPr lang="en-US" sz="1600" dirty="0" err="1"/>
              <a:t>mauris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pulvinar </a:t>
            </a:r>
            <a:r>
              <a:rPr lang="en-US" sz="1600" dirty="0" err="1"/>
              <a:t>vehicula</a:t>
            </a:r>
            <a:r>
              <a:rPr lang="en-US" sz="1600" dirty="0"/>
              <a:t> non libero. Donec a </a:t>
            </a:r>
            <a:r>
              <a:rPr lang="en-US" sz="1600" dirty="0" err="1"/>
              <a:t>neque</a:t>
            </a:r>
            <a:r>
              <a:rPr lang="en-US" sz="1600" dirty="0"/>
              <a:t> vel </a:t>
            </a:r>
            <a:r>
              <a:rPr lang="en-US" sz="1600" dirty="0" err="1"/>
              <a:t>nibh</a:t>
            </a:r>
            <a:r>
              <a:rPr lang="en-US" sz="1600" dirty="0"/>
              <a:t> tempus </a:t>
            </a:r>
            <a:r>
              <a:rPr lang="en-US" sz="1600" dirty="0" err="1"/>
              <a:t>placerat</a:t>
            </a:r>
            <a:r>
              <a:rPr lang="en-US" sz="1600" dirty="0"/>
              <a:t>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F800631-CB08-F743-C607-06021C528C47}"/>
              </a:ext>
            </a:extLst>
          </p:cNvPr>
          <p:cNvSpPr txBox="1">
            <a:spLocks/>
          </p:cNvSpPr>
          <p:nvPr/>
        </p:nvSpPr>
        <p:spPr>
          <a:xfrm>
            <a:off x="8558605" y="5139256"/>
            <a:ext cx="3288840" cy="12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Curabitur </a:t>
            </a:r>
            <a:r>
              <a:rPr lang="en-US" sz="1600" dirty="0" err="1"/>
              <a:t>eget</a:t>
            </a:r>
            <a:r>
              <a:rPr lang="en-US" sz="1600" dirty="0"/>
              <a:t> </a:t>
            </a:r>
            <a:r>
              <a:rPr lang="en-US" sz="1600" dirty="0" err="1"/>
              <a:t>arcu</a:t>
            </a:r>
            <a:r>
              <a:rPr lang="en-US" sz="1600" dirty="0"/>
              <a:t> ac </a:t>
            </a:r>
            <a:r>
              <a:rPr lang="en-US" sz="1600" dirty="0" err="1"/>
              <a:t>mauris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pulvinar </a:t>
            </a:r>
            <a:r>
              <a:rPr lang="en-US" sz="1600" dirty="0" err="1"/>
              <a:t>vehicula</a:t>
            </a:r>
            <a:r>
              <a:rPr lang="en-US" sz="1600" dirty="0"/>
              <a:t> non libero. Donec a </a:t>
            </a:r>
            <a:r>
              <a:rPr lang="en-US" sz="1600" dirty="0" err="1"/>
              <a:t>neque</a:t>
            </a:r>
            <a:r>
              <a:rPr lang="en-US" sz="1600" dirty="0"/>
              <a:t> vel </a:t>
            </a:r>
            <a:r>
              <a:rPr lang="en-US" sz="1600" dirty="0" err="1"/>
              <a:t>nibh</a:t>
            </a:r>
            <a:r>
              <a:rPr lang="en-US" sz="1600" dirty="0"/>
              <a:t> tempus </a:t>
            </a:r>
            <a:r>
              <a:rPr lang="en-US" sz="1600" dirty="0" err="1"/>
              <a:t>placerat</a:t>
            </a:r>
            <a:r>
              <a:rPr lang="en-US" sz="16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DFF20-C821-97EE-A74C-A1F887034059}"/>
              </a:ext>
            </a:extLst>
          </p:cNvPr>
          <p:cNvSpPr txBox="1"/>
          <p:nvPr/>
        </p:nvSpPr>
        <p:spPr>
          <a:xfrm>
            <a:off x="8507895" y="691238"/>
            <a:ext cx="3127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  <a:latin typeface="URW Geometric" pitchFamily="2" charset="0"/>
              </a:rPr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1400641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10DD0-CAF7-D3A0-5049-9D97BB39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EE3A0-AF48-2B3A-3128-9A86EE7B82D9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0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372C-5AE8-12D7-F487-37106C65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7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4A001D-124A-F2E2-70A7-1A2C61E8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61E473-D846-8A2B-71B3-0ECA18D74CC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065996" y="3459084"/>
            <a:ext cx="8546757" cy="401596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3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E686C2-85BA-4238-F95B-9D9771B1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37153-7605-5225-BCAD-F3F352882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61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4787-E4B6-83CE-DBCF-224B27C98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181E73-5736-CCDA-8FB7-B3079331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6C7A88-B47E-D933-82A0-BE50E49EE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5CC8C-561D-CE6D-F53D-68F7EB17388D}"/>
              </a:ext>
            </a:extLst>
          </p:cNvPr>
          <p:cNvSpPr txBox="1"/>
          <p:nvPr/>
        </p:nvSpPr>
        <p:spPr>
          <a:xfrm>
            <a:off x="6653132" y="1627185"/>
            <a:ext cx="50060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3000" dirty="0">
                <a:effectLst/>
                <a:latin typeface="URW Geometric" pitchFamily="2" charset="0"/>
                <a:cs typeface="Arial" panose="020B0604020202020204" pitchFamily="34" charset="0"/>
              </a:rPr>
              <a:t>For a century, </a:t>
            </a:r>
            <a:r>
              <a:rPr lang="en-US" sz="3000" b="1" dirty="0">
                <a:effectLst/>
                <a:latin typeface="URW Geometric Extra Bold" pitchFamily="2" charset="0"/>
                <a:cs typeface="Arial" panose="020B0604020202020204" pitchFamily="34" charset="0"/>
              </a:rPr>
              <a:t>the American Speech-Language-Hearing Association</a:t>
            </a:r>
            <a:r>
              <a:rPr lang="en-US" sz="3000" dirty="0">
                <a:effectLst/>
                <a:latin typeface="URW Geometric" pitchFamily="2" charset="0"/>
                <a:cs typeface="Arial" panose="020B0604020202020204" pitchFamily="34" charset="0"/>
              </a:rPr>
              <a:t> has championed its members and the science and practice addressing communication disorders.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9F47E-F825-30AB-B71E-F9D90E252A04}"/>
              </a:ext>
            </a:extLst>
          </p:cNvPr>
          <p:cNvSpPr txBox="1"/>
          <p:nvPr/>
        </p:nvSpPr>
        <p:spPr>
          <a:xfrm>
            <a:off x="6537385" y="306222"/>
            <a:ext cx="140998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38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7934D1-12A4-5A15-48C1-42988C6F224F}"/>
              </a:ext>
            </a:extLst>
          </p:cNvPr>
          <p:cNvCxnSpPr>
            <a:cxnSpLocks/>
          </p:cNvCxnSpPr>
          <p:nvPr/>
        </p:nvCxnSpPr>
        <p:spPr>
          <a:xfrm>
            <a:off x="6732644" y="6098515"/>
            <a:ext cx="481889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668EE-8878-6D38-3AEF-9E638ABE2F8C}"/>
              </a:ext>
            </a:extLst>
          </p:cNvPr>
          <p:cNvSpPr txBox="1">
            <a:spLocks/>
          </p:cNvSpPr>
          <p:nvPr/>
        </p:nvSpPr>
        <p:spPr>
          <a:xfrm>
            <a:off x="6653132" y="5285384"/>
            <a:ext cx="5486401" cy="590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2"/>
                </a:solidFill>
              </a:rPr>
              <a:t>Jane Doe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2"/>
                </a:solidFill>
              </a:rPr>
              <a:t>Career Position, ASHA</a:t>
            </a:r>
          </a:p>
        </p:txBody>
      </p:sp>
    </p:spTree>
    <p:extLst>
      <p:ext uri="{BB962C8B-B14F-4D97-AF65-F5344CB8AC3E}">
        <p14:creationId xmlns:p14="http://schemas.microsoft.com/office/powerpoint/2010/main" val="252194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9B29D-3DF5-2D12-2E15-E2D9E439F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794A1B-085D-DCA5-2522-ADBA71A4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Elements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870027-4E4F-1005-5027-55B86634F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following are a collection of branded patterns, elements, and illustrations. Copy and paste these onto any slide and delete out the rest when you are done.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14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1BAD-5594-F3E0-1FFD-3AE7E84CE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0E057648-FCFC-E55C-1FEF-7A187FC2818C}"/>
              </a:ext>
            </a:extLst>
          </p:cNvPr>
          <p:cNvSpPr/>
          <p:nvPr/>
        </p:nvSpPr>
        <p:spPr>
          <a:xfrm>
            <a:off x="5966121" y="0"/>
            <a:ext cx="622587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77C73-A457-7A29-13C5-294A8B8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7" y="479348"/>
            <a:ext cx="11193961" cy="683158"/>
          </a:xfrm>
        </p:spPr>
        <p:txBody>
          <a:bodyPr/>
          <a:lstStyle/>
          <a:p>
            <a:r>
              <a:rPr lang="en-US" dirty="0"/>
              <a:t>Design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F14C0-37B7-7DD5-E64A-0A889291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1815"/>
            <a:ext cx="5293895" cy="35292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4C3CD4-F090-6D4F-B6D0-74ACF9F2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231" y="2598820"/>
            <a:ext cx="6388769" cy="42591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76E7FE2-9F63-24AB-35C9-9D46E1FA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783" y="173888"/>
            <a:ext cx="5205664" cy="29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7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B058E-E086-5931-C405-5C3D3EF2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8DE92BB-E290-7C2E-0360-17D229D6F7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5FB606-86DF-E7EB-2779-89637F46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2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60809-19DB-CB25-0BA3-D4ECD8B9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A168-EDB6-9B91-FF69-52D236236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09CC1-C377-5870-2BB5-AB4B0901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"/>
          <a:stretch>
            <a:fillRect/>
          </a:stretch>
        </p:blipFill>
        <p:spPr>
          <a:xfrm>
            <a:off x="468563" y="4952503"/>
            <a:ext cx="2999873" cy="1090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DF5F0-C9B1-D57F-70F0-9CD69B92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33"/>
          <a:stretch>
            <a:fillRect/>
          </a:stretch>
        </p:blipFill>
        <p:spPr>
          <a:xfrm>
            <a:off x="468563" y="3802485"/>
            <a:ext cx="2999873" cy="1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E827E-262F-CCAF-F1F5-6964F167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94" r="8367"/>
          <a:stretch>
            <a:fillRect/>
          </a:stretch>
        </p:blipFill>
        <p:spPr>
          <a:xfrm>
            <a:off x="8133347" y="1957902"/>
            <a:ext cx="3455679" cy="4212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4ABDA4-9221-B918-5DF8-0017D512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777" r="53497"/>
          <a:stretch>
            <a:fillRect/>
          </a:stretch>
        </p:blipFill>
        <p:spPr>
          <a:xfrm>
            <a:off x="877304" y="1905497"/>
            <a:ext cx="2159669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99C07-5FB3-5390-AD67-E6544AF9C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964" y="3940407"/>
            <a:ext cx="12700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3690F-55ED-5C48-04EA-699DC3BED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727" y="3940407"/>
            <a:ext cx="12700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9EBE2-9BE5-BEA5-0ED3-3F0FA632A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490" y="3940407"/>
            <a:ext cx="1270000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8D5C4-958F-BD47-9C20-0514EE654B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6964" y="2794000"/>
            <a:ext cx="12700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3F92C-1CF1-9220-C4C9-C03D52976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6964" y="2794000"/>
            <a:ext cx="12700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914B4-F23D-9850-DE34-669ECC1EA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849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7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743FF-5C14-8354-6958-53626B678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B72C-2452-5536-9586-F91D2364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60504-4077-F568-0D24-0CD683592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23" y="3963267"/>
            <a:ext cx="3446494" cy="1723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27300-8FC2-4496-1924-53DD14C63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23" y="2044119"/>
            <a:ext cx="3446494" cy="1723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D74424-6892-D689-647C-9729250C9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364" y="3963267"/>
            <a:ext cx="3446494" cy="1723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97A8CA-3A4F-8183-37C8-5FC5739BB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364" y="2044119"/>
            <a:ext cx="3446494" cy="1723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0BF3F-1BF5-E20A-E448-46220DC70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87" y="3963267"/>
            <a:ext cx="3446494" cy="1723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8E367-606E-5046-F2C6-0D087C8DA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82" y="2044119"/>
            <a:ext cx="3446494" cy="17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3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D878-B86A-DF50-C3A5-542B6D99B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7A32-78B7-B6B7-F0A7-6E3B5E6F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06C14-F448-5002-8D67-3A450628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06" y="675147"/>
            <a:ext cx="4170946" cy="1737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7CA57-655E-31D7-8E49-897934075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907" y="4425598"/>
            <a:ext cx="4170946" cy="1737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C7916-6D0F-045C-FB09-C3C8CF7AC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906" y="2550373"/>
            <a:ext cx="4170946" cy="1737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0C42B-3323-2E22-35A5-019C84F2B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17" y="2838010"/>
            <a:ext cx="6139348" cy="33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0BCD-D096-8115-7CE5-05E37B235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6E0F-28D2-91BD-9A0F-DBADA272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BECB0C-2ECE-8373-7EFD-6980FB0D34F4}"/>
              </a:ext>
            </a:extLst>
          </p:cNvPr>
          <p:cNvSpPr/>
          <p:nvPr/>
        </p:nvSpPr>
        <p:spPr>
          <a:xfrm>
            <a:off x="532817" y="1839432"/>
            <a:ext cx="839972" cy="839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180BD1-4423-2067-0606-5CE1B9BF7B1A}"/>
              </a:ext>
            </a:extLst>
          </p:cNvPr>
          <p:cNvSpPr/>
          <p:nvPr/>
        </p:nvSpPr>
        <p:spPr>
          <a:xfrm>
            <a:off x="1675817" y="1839432"/>
            <a:ext cx="839972" cy="83997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06F695-63F0-D9B6-C206-CAD26266539A}"/>
              </a:ext>
            </a:extLst>
          </p:cNvPr>
          <p:cNvSpPr/>
          <p:nvPr/>
        </p:nvSpPr>
        <p:spPr>
          <a:xfrm>
            <a:off x="2818817" y="1839432"/>
            <a:ext cx="839972" cy="8399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6BA8CD-1DC9-6E18-0B4B-B673A73F3CA0}"/>
              </a:ext>
            </a:extLst>
          </p:cNvPr>
          <p:cNvSpPr/>
          <p:nvPr/>
        </p:nvSpPr>
        <p:spPr>
          <a:xfrm>
            <a:off x="3956501" y="1839432"/>
            <a:ext cx="839972" cy="8399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2B298-8760-227C-FC65-C62680DE1548}"/>
              </a:ext>
            </a:extLst>
          </p:cNvPr>
          <p:cNvSpPr/>
          <p:nvPr/>
        </p:nvSpPr>
        <p:spPr>
          <a:xfrm>
            <a:off x="5099501" y="1839432"/>
            <a:ext cx="839972" cy="839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809AE5-16C7-6B9F-4F6C-E2227493AB4A}"/>
              </a:ext>
            </a:extLst>
          </p:cNvPr>
          <p:cNvSpPr/>
          <p:nvPr/>
        </p:nvSpPr>
        <p:spPr>
          <a:xfrm>
            <a:off x="532817" y="2955850"/>
            <a:ext cx="839972" cy="8399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132AB6-9BA1-57BA-D635-3FB49C140620}"/>
              </a:ext>
            </a:extLst>
          </p:cNvPr>
          <p:cNvSpPr/>
          <p:nvPr/>
        </p:nvSpPr>
        <p:spPr>
          <a:xfrm>
            <a:off x="1675817" y="2955850"/>
            <a:ext cx="839972" cy="8399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778919-3CCB-AAB2-C84B-12EB367B0077}"/>
              </a:ext>
            </a:extLst>
          </p:cNvPr>
          <p:cNvSpPr/>
          <p:nvPr/>
        </p:nvSpPr>
        <p:spPr>
          <a:xfrm>
            <a:off x="2818817" y="2955850"/>
            <a:ext cx="839972" cy="8399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E7137F-2F14-12A9-2C59-09BC7E4CDA34}"/>
              </a:ext>
            </a:extLst>
          </p:cNvPr>
          <p:cNvSpPr/>
          <p:nvPr/>
        </p:nvSpPr>
        <p:spPr>
          <a:xfrm>
            <a:off x="3956501" y="2955850"/>
            <a:ext cx="839972" cy="8399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D959C8-43F5-CA98-56B6-478940BB6D95}"/>
              </a:ext>
            </a:extLst>
          </p:cNvPr>
          <p:cNvSpPr/>
          <p:nvPr/>
        </p:nvSpPr>
        <p:spPr>
          <a:xfrm>
            <a:off x="5099501" y="2955850"/>
            <a:ext cx="839972" cy="839972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69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C649B-E1D2-A824-41FF-812765FA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AE10C62-5B91-0319-4E4B-0447FDAD5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619"/>
            <a:ext cx="9144000" cy="3840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Momentum Convention Theme PPT Template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73ADBA-A219-2032-0C46-DCF873A6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92" y="3288430"/>
            <a:ext cx="10339516" cy="614748"/>
          </a:xfrm>
        </p:spPr>
        <p:txBody>
          <a:bodyPr/>
          <a:lstStyle/>
          <a:p>
            <a:r>
              <a:rPr lang="en-US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577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EF12DB-C513-9149-70C8-AC29E5DD9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F59E-9E8F-7ED0-2F5D-C7DBE7EC6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CA698-B822-7844-8583-349178EDDFE8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70EF61-1EA1-B590-8B87-E624FF8358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F4A0-D12E-A38F-CE4A-488C34B6DB4A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CBC1FA-89D5-D0F0-6811-B80D8227B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275EE9-B300-849F-B7A7-843E4066845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448F6-2C12-A49A-079C-8A79E0F65E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7B5340-A0D8-817C-B8B1-C3CFF81C86D6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D1A822-1118-1671-6E8B-039FBCD4BD1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9A36E83-15E5-C92D-5195-38E632299A60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85DEA0-A124-DAD8-E77A-DF5173564F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F11509F-E356-1A44-2E3A-4E5710EE712A}"/>
              </a:ext>
            </a:extLst>
          </p:cNvPr>
          <p:cNvSpPr>
            <a:spLocks noGrp="1"/>
          </p:cNvSpPr>
          <p:nvPr>
            <p:ph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0205B3-9088-6BCF-D8BF-EDE15909CA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C91F263-D9B3-5E9F-7863-416C95B7E0CA}"/>
              </a:ext>
            </a:extLst>
          </p:cNvPr>
          <p:cNvSpPr>
            <a:spLocks noGrp="1"/>
          </p:cNvSpPr>
          <p:nvPr>
            <p:ph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478F16-5C5B-5DF2-4D8F-0A907433106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E0B7567-31DB-9AA9-8E39-DFF0F031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2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CA5D-36F0-D9D8-9DE1-CEE2BE19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49677-0D5C-737F-A810-9AF92A0AD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5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D4E2-F0E7-3DD4-2B61-60EF7474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54A4FE-2525-4510-C608-A5874A18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CF64D0-20C1-41B2-0877-67E6686AC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0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F4C1F-68A9-500D-96DF-412726EF3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26CD23-CB6E-FF47-26F6-EB450522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CB8E4B-A513-F5EE-CCFD-A140625BF9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7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0E019-7365-690F-5799-D04613404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FFE6-67D0-EC0E-C2E0-41C05F25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D6160-3953-8FB4-2752-E0E71033C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B76E9-69F8-602B-0644-9C2172CDDFD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3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E7BA5-AFE5-AA3F-A2E4-A02753DF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123CE43-E45B-9C02-82E9-E12E663D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5E82E80-80C1-BC52-E68B-7ED2034E84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633355-4193-508D-92F3-19FD74E1F4B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609877-AFA4-A375-E860-4D097691BBD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93C43-BA0F-8DDD-2754-4370BAB7A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C3EE3-C8FB-7872-5E78-C781BCD8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4F6F3E-BE00-0F0D-1999-9B2C63AAD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818" y="1910843"/>
            <a:ext cx="5138397" cy="420119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B343A2-51FD-0C3F-5128-1617A583DF41}"/>
              </a:ext>
            </a:extLst>
          </p:cNvPr>
          <p:cNvSpPr/>
          <p:nvPr/>
        </p:nvSpPr>
        <p:spPr>
          <a:xfrm>
            <a:off x="6182912" y="2205486"/>
            <a:ext cx="787078" cy="7870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7AA853A-C7C4-4BA9-C698-F806231EAFB1}"/>
              </a:ext>
            </a:extLst>
          </p:cNvPr>
          <p:cNvSpPr txBox="1">
            <a:spLocks/>
          </p:cNvSpPr>
          <p:nvPr/>
        </p:nvSpPr>
        <p:spPr>
          <a:xfrm>
            <a:off x="7225015" y="2096037"/>
            <a:ext cx="4201228" cy="100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Curabitur </a:t>
            </a:r>
            <a:r>
              <a:rPr lang="en-US" sz="1600" dirty="0" err="1"/>
              <a:t>eget</a:t>
            </a:r>
            <a:r>
              <a:rPr lang="en-US" sz="1600" dirty="0"/>
              <a:t> </a:t>
            </a:r>
            <a:r>
              <a:rPr lang="en-US" sz="1600" dirty="0" err="1"/>
              <a:t>arcu</a:t>
            </a:r>
            <a:r>
              <a:rPr lang="en-US" sz="1600" dirty="0"/>
              <a:t> ac </a:t>
            </a:r>
            <a:r>
              <a:rPr lang="en-US" sz="1600" dirty="0" err="1"/>
              <a:t>mauris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pulvinar </a:t>
            </a:r>
            <a:r>
              <a:rPr lang="en-US" sz="1600" dirty="0" err="1"/>
              <a:t>vehicula</a:t>
            </a:r>
            <a:r>
              <a:rPr lang="en-US" sz="1600" dirty="0"/>
              <a:t> non libero. Donec a </a:t>
            </a:r>
            <a:r>
              <a:rPr lang="en-US" sz="1600" dirty="0" err="1"/>
              <a:t>neque</a:t>
            </a:r>
            <a:r>
              <a:rPr lang="en-US" sz="1600" dirty="0"/>
              <a:t> vel </a:t>
            </a:r>
            <a:r>
              <a:rPr lang="en-US" sz="1600" dirty="0" err="1"/>
              <a:t>nibh</a:t>
            </a:r>
            <a:r>
              <a:rPr lang="en-US" sz="1600" dirty="0"/>
              <a:t> tempus </a:t>
            </a:r>
            <a:r>
              <a:rPr lang="en-US" sz="1600" dirty="0" err="1"/>
              <a:t>placerat</a:t>
            </a:r>
            <a:r>
              <a:rPr lang="en-US" sz="1600" dirty="0"/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31A35EB-BA3C-3CE8-B4BF-43554002C9C7}"/>
              </a:ext>
            </a:extLst>
          </p:cNvPr>
          <p:cNvSpPr/>
          <p:nvPr/>
        </p:nvSpPr>
        <p:spPr>
          <a:xfrm>
            <a:off x="6182912" y="3663896"/>
            <a:ext cx="787078" cy="7870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65EDBD3-792E-A41A-0FFC-6DA5797997A2}"/>
              </a:ext>
            </a:extLst>
          </p:cNvPr>
          <p:cNvSpPr txBox="1">
            <a:spLocks/>
          </p:cNvSpPr>
          <p:nvPr/>
        </p:nvSpPr>
        <p:spPr>
          <a:xfrm>
            <a:off x="7225015" y="3554447"/>
            <a:ext cx="4201228" cy="100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Curabitur </a:t>
            </a:r>
            <a:r>
              <a:rPr lang="en-US" sz="1600" dirty="0" err="1"/>
              <a:t>eget</a:t>
            </a:r>
            <a:r>
              <a:rPr lang="en-US" sz="1600" dirty="0"/>
              <a:t> </a:t>
            </a:r>
            <a:r>
              <a:rPr lang="en-US" sz="1600" dirty="0" err="1"/>
              <a:t>arcu</a:t>
            </a:r>
            <a:r>
              <a:rPr lang="en-US" sz="1600" dirty="0"/>
              <a:t> ac </a:t>
            </a:r>
            <a:r>
              <a:rPr lang="en-US" sz="1600" dirty="0" err="1"/>
              <a:t>mauris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pulvinar </a:t>
            </a:r>
            <a:r>
              <a:rPr lang="en-US" sz="1600" dirty="0" err="1"/>
              <a:t>vehicula</a:t>
            </a:r>
            <a:r>
              <a:rPr lang="en-US" sz="1600" dirty="0"/>
              <a:t> non libero. Donec a </a:t>
            </a:r>
            <a:r>
              <a:rPr lang="en-US" sz="1600" dirty="0" err="1"/>
              <a:t>neque</a:t>
            </a:r>
            <a:r>
              <a:rPr lang="en-US" sz="1600" dirty="0"/>
              <a:t> vel </a:t>
            </a:r>
            <a:r>
              <a:rPr lang="en-US" sz="1600" dirty="0" err="1"/>
              <a:t>nibh</a:t>
            </a:r>
            <a:r>
              <a:rPr lang="en-US" sz="1600" dirty="0"/>
              <a:t> tempus </a:t>
            </a:r>
            <a:r>
              <a:rPr lang="en-US" sz="1600" dirty="0" err="1"/>
              <a:t>placerat</a:t>
            </a:r>
            <a:r>
              <a:rPr lang="en-US" sz="1600" dirty="0"/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CB4A62-4AFE-5489-FC9A-117C6612A515}"/>
              </a:ext>
            </a:extLst>
          </p:cNvPr>
          <p:cNvSpPr/>
          <p:nvPr/>
        </p:nvSpPr>
        <p:spPr>
          <a:xfrm>
            <a:off x="6182912" y="5122306"/>
            <a:ext cx="787078" cy="78707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85C27A0-FA88-2A19-D6DA-F7F5E70630BC}"/>
              </a:ext>
            </a:extLst>
          </p:cNvPr>
          <p:cNvSpPr txBox="1">
            <a:spLocks/>
          </p:cNvSpPr>
          <p:nvPr/>
        </p:nvSpPr>
        <p:spPr>
          <a:xfrm>
            <a:off x="7225015" y="5012857"/>
            <a:ext cx="4201228" cy="100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RW Geometri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Curabitur </a:t>
            </a:r>
            <a:r>
              <a:rPr lang="en-US" sz="1600" dirty="0" err="1"/>
              <a:t>eget</a:t>
            </a:r>
            <a:r>
              <a:rPr lang="en-US" sz="1600" dirty="0"/>
              <a:t> </a:t>
            </a:r>
            <a:r>
              <a:rPr lang="en-US" sz="1600" dirty="0" err="1"/>
              <a:t>arcu</a:t>
            </a:r>
            <a:r>
              <a:rPr lang="en-US" sz="1600" dirty="0"/>
              <a:t> ac </a:t>
            </a:r>
            <a:r>
              <a:rPr lang="en-US" sz="1600" dirty="0" err="1"/>
              <a:t>mauris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pulvinar </a:t>
            </a:r>
            <a:r>
              <a:rPr lang="en-US" sz="1600" dirty="0" err="1"/>
              <a:t>vehicula</a:t>
            </a:r>
            <a:r>
              <a:rPr lang="en-US" sz="1600" dirty="0"/>
              <a:t> non libero. Donec a </a:t>
            </a:r>
            <a:r>
              <a:rPr lang="en-US" sz="1600" dirty="0" err="1"/>
              <a:t>neque</a:t>
            </a:r>
            <a:r>
              <a:rPr lang="en-US" sz="1600" dirty="0"/>
              <a:t> vel </a:t>
            </a:r>
            <a:r>
              <a:rPr lang="en-US" sz="1600" dirty="0" err="1"/>
              <a:t>nibh</a:t>
            </a:r>
            <a:r>
              <a:rPr lang="en-US" sz="1600" dirty="0"/>
              <a:t> tempus </a:t>
            </a:r>
            <a:r>
              <a:rPr lang="en-US" sz="1600" dirty="0" err="1"/>
              <a:t>placerat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714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mentum Colors">
      <a:dk1>
        <a:srgbClr val="1E1A46"/>
      </a:dk1>
      <a:lt1>
        <a:srgbClr val="FFFFFF"/>
      </a:lt1>
      <a:dk2>
        <a:srgbClr val="36396F"/>
      </a:dk2>
      <a:lt2>
        <a:srgbClr val="EEEEEE"/>
      </a:lt2>
      <a:accent1>
        <a:srgbClr val="3694E2"/>
      </a:accent1>
      <a:accent2>
        <a:srgbClr val="4DE5E4"/>
      </a:accent2>
      <a:accent3>
        <a:srgbClr val="5E2D73"/>
      </a:accent3>
      <a:accent4>
        <a:srgbClr val="871942"/>
      </a:accent4>
      <a:accent5>
        <a:srgbClr val="E11C47"/>
      </a:accent5>
      <a:accent6>
        <a:srgbClr val="F99A24"/>
      </a:accent6>
      <a:hlink>
        <a:srgbClr val="3694E2"/>
      </a:hlink>
      <a:folHlink>
        <a:srgbClr val="36396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a0685af-ce28-4b2d-9daf-12622c77878c}" enabled="0" method="" siteId="{0a0685af-ce28-4b2d-9daf-12622c7787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13083</TotalTime>
  <Words>289</Words>
  <Application>Microsoft Office PowerPoint</Application>
  <PresentationFormat>Widescreen</PresentationFormat>
  <Paragraphs>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URW Geometric</vt:lpstr>
      <vt:lpstr>URW Geometric Extra Bold</vt:lpstr>
      <vt:lpstr>URW Geometric Medium</vt:lpstr>
      <vt:lpstr>URW Geometric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Elements</vt:lpstr>
      <vt:lpstr>Design Elements</vt:lpstr>
      <vt:lpstr>Design Elements</vt:lpstr>
      <vt:lpstr>Design Elements</vt:lpstr>
      <vt:lpstr>Design Elements</vt:lpstr>
      <vt:lpstr>Color Palette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ASHA Convention Slide Templates</dc:title>
  <dc:creator/>
  <cp:lastModifiedBy>Karen Graham-Cannon</cp:lastModifiedBy>
  <cp:revision>9</cp:revision>
  <dcterms:created xsi:type="dcterms:W3CDTF">2025-07-31T02:55:58Z</dcterms:created>
  <dcterms:modified xsi:type="dcterms:W3CDTF">2026-06-04T17:32:38Z</dcterms:modified>
</cp:coreProperties>
</file>