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F77"/>
    <a:srgbClr val="137E75"/>
    <a:srgbClr val="F16655"/>
    <a:srgbClr val="1A4E77"/>
    <a:srgbClr val="EBE8F2"/>
    <a:srgbClr val="ED9E1C"/>
    <a:srgbClr val="91C74A"/>
    <a:srgbClr val="5EACDE"/>
    <a:srgbClr val="A90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>
      <p:cViewPr varScale="1">
        <p:scale>
          <a:sx n="133" d="100"/>
          <a:sy n="133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E2B3FA-601C-B8AD-C7D3-9E02A3A77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032495F-2CCA-6927-B5C4-8DE819587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1855"/>
            <a:ext cx="9144000" cy="3840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KIRAEXPANDED-SUPERBOLD" panose="020008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2ECA83-A174-C6DF-32D3-5F5FB978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92" y="2724666"/>
            <a:ext cx="10339516" cy="61474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7200" baseline="0">
                <a:solidFill>
                  <a:schemeClr val="bg1"/>
                </a:solidFill>
                <a:latin typeface="AVENIR MEDIUM OBLIQUE" panose="02000503020000020003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58576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38E380-5FC0-BF4D-CB8A-C332D6AFF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16EDBF3-772D-24B0-69F1-A5749EAAA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87" y="2035090"/>
            <a:ext cx="11555628" cy="17731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7200" baseline="0">
                <a:solidFill>
                  <a:srgbClr val="137E75"/>
                </a:solidFill>
                <a:latin typeface="AVENIR MEDIUM OBLIQUE" panose="02000503020000020003" pitchFamily="2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273811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BDC7E8-32A4-6FA6-EDF7-8D4814B51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5084FC2-A771-3A25-3D7F-4CD29B83B6D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042089" y="809366"/>
            <a:ext cx="10301414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200" baseline="0">
                <a:solidFill>
                  <a:srgbClr val="F16655"/>
                </a:solidFill>
                <a:latin typeface="AKIRAEXPANDED-SUPERBOLD" panose="020008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 here</a:t>
            </a:r>
          </a:p>
        </p:txBody>
      </p:sp>
    </p:spTree>
    <p:extLst>
      <p:ext uri="{BB962C8B-B14F-4D97-AF65-F5344CB8AC3E}">
        <p14:creationId xmlns:p14="http://schemas.microsoft.com/office/powerpoint/2010/main" val="412972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5928B5-9B3A-D17D-1C7C-04A06E9DD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8600"/>
            <a:ext cx="12192000" cy="708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5FB27-2948-3211-CF83-F4E08757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83" y="2699952"/>
            <a:ext cx="8874209" cy="61474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5500" baseline="0">
                <a:solidFill>
                  <a:srgbClr val="1B4F77"/>
                </a:solidFill>
                <a:latin typeface="AVENIR MEDIUM OBLIQUE" panose="02000503020000020003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D590CBE-76DB-E78B-B646-59B77CE5FDB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21957" y="3379572"/>
            <a:ext cx="8546757" cy="4015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KIRAEXPANDED-SUPERBOLD" panose="020008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</a:t>
            </a:r>
          </a:p>
        </p:txBody>
      </p:sp>
    </p:spTree>
    <p:extLst>
      <p:ext uri="{BB962C8B-B14F-4D97-AF65-F5344CB8AC3E}">
        <p14:creationId xmlns:p14="http://schemas.microsoft.com/office/powerpoint/2010/main" val="81557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24086C-7E6C-BF3D-DB37-8A3D329A0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1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410862-526D-7DB0-26CB-7DA020FD2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050FC5-1987-9819-D26B-D3E3E21262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957" y="2303655"/>
            <a:ext cx="3356919" cy="362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B4F77"/>
                </a:solidFill>
              </a:defRPr>
            </a:lvl1pPr>
            <a:lvl2pPr>
              <a:defRPr>
                <a:solidFill>
                  <a:srgbClr val="1B4F77"/>
                </a:solidFill>
              </a:defRPr>
            </a:lvl2pPr>
            <a:lvl3pPr>
              <a:defRPr>
                <a:solidFill>
                  <a:srgbClr val="1B4F77"/>
                </a:solidFill>
              </a:defRPr>
            </a:lvl3pPr>
            <a:lvl4pPr>
              <a:defRPr>
                <a:solidFill>
                  <a:srgbClr val="1B4F77"/>
                </a:solidFill>
              </a:defRPr>
            </a:lvl4pPr>
            <a:lvl5pPr>
              <a:defRPr>
                <a:solidFill>
                  <a:srgbClr val="1B4F7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8243E27-46DD-C9C5-186A-A0445F9B491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03124" y="2303655"/>
            <a:ext cx="3356919" cy="362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B4F77"/>
                </a:solidFill>
              </a:defRPr>
            </a:lvl1pPr>
            <a:lvl2pPr>
              <a:defRPr>
                <a:solidFill>
                  <a:srgbClr val="1B4F77"/>
                </a:solidFill>
              </a:defRPr>
            </a:lvl2pPr>
            <a:lvl3pPr>
              <a:defRPr>
                <a:solidFill>
                  <a:srgbClr val="1B4F77"/>
                </a:solidFill>
              </a:defRPr>
            </a:lvl3pPr>
            <a:lvl4pPr>
              <a:defRPr>
                <a:solidFill>
                  <a:srgbClr val="1B4F77"/>
                </a:solidFill>
              </a:defRPr>
            </a:lvl4pPr>
            <a:lvl5pPr>
              <a:defRPr>
                <a:solidFill>
                  <a:srgbClr val="1B4F7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AEAF3AC-AB67-CCEC-74CA-B7ACCD4631A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221362" y="2303655"/>
            <a:ext cx="3356919" cy="362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B4F77"/>
                </a:solidFill>
              </a:defRPr>
            </a:lvl1pPr>
            <a:lvl2pPr>
              <a:defRPr>
                <a:solidFill>
                  <a:srgbClr val="1B4F77"/>
                </a:solidFill>
              </a:defRPr>
            </a:lvl2pPr>
            <a:lvl3pPr>
              <a:defRPr>
                <a:solidFill>
                  <a:srgbClr val="1B4F77"/>
                </a:solidFill>
              </a:defRPr>
            </a:lvl3pPr>
            <a:lvl4pPr>
              <a:defRPr>
                <a:solidFill>
                  <a:srgbClr val="1B4F77"/>
                </a:solidFill>
              </a:defRPr>
            </a:lvl4pPr>
            <a:lvl5pPr>
              <a:defRPr>
                <a:solidFill>
                  <a:srgbClr val="1B4F7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93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6784C6-383F-E233-090E-85339CC51E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537659A-3736-3AB3-8E2B-03EF56056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8895" y="2542403"/>
            <a:ext cx="8874209" cy="17731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7200" baseline="0">
                <a:solidFill>
                  <a:schemeClr val="bg1"/>
                </a:solidFill>
                <a:latin typeface="AVENIR MEDIUM OBLIQUE" panose="02000503020000020003" pitchFamily="2" charset="0"/>
              </a:defRPr>
            </a:lvl1pPr>
          </a:lstStyle>
          <a:p>
            <a:r>
              <a:rPr lang="en-US" dirty="0"/>
              <a:t>Click to edit Chapter or Title Break Here</a:t>
            </a:r>
          </a:p>
        </p:txBody>
      </p:sp>
    </p:spTree>
    <p:extLst>
      <p:ext uri="{BB962C8B-B14F-4D97-AF65-F5344CB8AC3E}">
        <p14:creationId xmlns:p14="http://schemas.microsoft.com/office/powerpoint/2010/main" val="395570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AA6992-EC91-BAAB-CD7D-6D138F62E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7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0CFAB2-692E-241F-421A-25C73948E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1B63BD-B4CA-B225-5FF5-0455F9572102}"/>
              </a:ext>
            </a:extLst>
          </p:cNvPr>
          <p:cNvSpPr/>
          <p:nvPr userDrawn="1"/>
        </p:nvSpPr>
        <p:spPr>
          <a:xfrm>
            <a:off x="284205" y="2594919"/>
            <a:ext cx="11454715" cy="2199503"/>
          </a:xfrm>
          <a:prstGeom prst="rect">
            <a:avLst/>
          </a:prstGeom>
          <a:solidFill>
            <a:srgbClr val="EBE8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FAE2F1-2F3B-4CD2-5609-8416AF3A7A5B}"/>
              </a:ext>
            </a:extLst>
          </p:cNvPr>
          <p:cNvSpPr/>
          <p:nvPr userDrawn="1"/>
        </p:nvSpPr>
        <p:spPr>
          <a:xfrm>
            <a:off x="667264" y="2829696"/>
            <a:ext cx="1606378" cy="1606378"/>
          </a:xfrm>
          <a:prstGeom prst="ellipse">
            <a:avLst/>
          </a:prstGeom>
          <a:solidFill>
            <a:srgbClr val="A90C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BC7882-487F-1B15-F3EA-71682D428D48}"/>
              </a:ext>
            </a:extLst>
          </p:cNvPr>
          <p:cNvSpPr/>
          <p:nvPr userDrawn="1"/>
        </p:nvSpPr>
        <p:spPr>
          <a:xfrm>
            <a:off x="2520777" y="2829696"/>
            <a:ext cx="1606378" cy="1606378"/>
          </a:xfrm>
          <a:prstGeom prst="ellipse">
            <a:avLst/>
          </a:prstGeom>
          <a:solidFill>
            <a:srgbClr val="5EAC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AC9928-B67B-2567-C3AE-474F79014957}"/>
              </a:ext>
            </a:extLst>
          </p:cNvPr>
          <p:cNvSpPr/>
          <p:nvPr userDrawn="1"/>
        </p:nvSpPr>
        <p:spPr>
          <a:xfrm>
            <a:off x="4349577" y="2829696"/>
            <a:ext cx="1606378" cy="1606378"/>
          </a:xfrm>
          <a:prstGeom prst="ellipse">
            <a:avLst/>
          </a:prstGeom>
          <a:solidFill>
            <a:srgbClr val="F166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48BAD4-03BC-B6E2-3888-98420EA1D6AA}"/>
              </a:ext>
            </a:extLst>
          </p:cNvPr>
          <p:cNvSpPr/>
          <p:nvPr userDrawn="1"/>
        </p:nvSpPr>
        <p:spPr>
          <a:xfrm>
            <a:off x="6203091" y="2829696"/>
            <a:ext cx="1606378" cy="1606378"/>
          </a:xfrm>
          <a:prstGeom prst="ellipse">
            <a:avLst/>
          </a:prstGeom>
          <a:solidFill>
            <a:srgbClr val="91C7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322B4A-80C6-EEF3-5296-4A79477E4E45}"/>
              </a:ext>
            </a:extLst>
          </p:cNvPr>
          <p:cNvSpPr/>
          <p:nvPr userDrawn="1"/>
        </p:nvSpPr>
        <p:spPr>
          <a:xfrm>
            <a:off x="8106031" y="2829696"/>
            <a:ext cx="1606378" cy="1606378"/>
          </a:xfrm>
          <a:prstGeom prst="ellipse">
            <a:avLst/>
          </a:prstGeom>
          <a:solidFill>
            <a:srgbClr val="ED9E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6D3821-9298-7A15-6C6D-071356EF85D2}"/>
              </a:ext>
            </a:extLst>
          </p:cNvPr>
          <p:cNvSpPr/>
          <p:nvPr userDrawn="1"/>
        </p:nvSpPr>
        <p:spPr>
          <a:xfrm>
            <a:off x="9947188" y="2829696"/>
            <a:ext cx="1606378" cy="1606378"/>
          </a:xfrm>
          <a:prstGeom prst="ellipse">
            <a:avLst/>
          </a:prstGeom>
          <a:solidFill>
            <a:srgbClr val="1A4E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3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4672D2-DFBB-227F-57F6-44C537CDF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D3751C-EEE5-FBB8-A4D9-717AF6D939A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79276" y="2529606"/>
            <a:ext cx="4769709" cy="362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1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62BA84-D757-E619-DCBB-C827FA292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F480011-5B9E-F27C-33DD-494213FA8F5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84791" y="1427205"/>
            <a:ext cx="5964194" cy="4015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KIRAEXPANDED-SUPERBOLD" panose="020008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3B3E392-6EAD-0A39-4A95-4AE243807E5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50908" y="2529606"/>
            <a:ext cx="5198077" cy="362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solidFill>
                  <a:srgbClr val="137E75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rgbClr val="137E75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rgbClr val="137E75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rgbClr val="137E75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137E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48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9A707B-AFCE-6827-BE42-34D50513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BBE17-AB7A-064C-03B7-94D3B4D52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271D2-D18F-D519-6F4B-7DEF05CF3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F462A4-6998-5C42-AF9D-61686BDF99DC}" type="datetimeFigureOut">
              <a:rPr lang="en-US" smtClean="0"/>
              <a:t>8/6/25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B979E-FFBA-111D-6892-99EE709D5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1EE5D-2344-ECE6-4DA2-0707B5084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641AB9-2593-B34D-9078-AF3F59CF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4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3FA3-AD39-CA23-8E40-7528359F9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1138"/>
            <a:ext cx="9144000" cy="7854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CA1EE-DD8F-2817-9711-25A6443125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60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A620-3BE6-1FAD-5768-AE4676BF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DEB23-8040-35E3-5674-7BA1E29257CF}"/>
              </a:ext>
            </a:extLst>
          </p:cNvPr>
          <p:cNvSpPr txBox="1"/>
          <p:nvPr/>
        </p:nvSpPr>
        <p:spPr>
          <a:xfrm>
            <a:off x="318186" y="3936313"/>
            <a:ext cx="5457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aseline="0" dirty="0">
                <a:solidFill>
                  <a:srgbClr val="F16655"/>
                </a:solidFill>
              </a:rPr>
              <a:t>Lorem ipsum dolor sit </a:t>
            </a:r>
            <a:r>
              <a:rPr lang="en-US" sz="1400" baseline="0" dirty="0" err="1">
                <a:solidFill>
                  <a:srgbClr val="F16655"/>
                </a:solidFill>
              </a:rPr>
              <a:t>amet</a:t>
            </a:r>
            <a:r>
              <a:rPr lang="en-US" sz="1400" baseline="0" dirty="0">
                <a:solidFill>
                  <a:srgbClr val="F16655"/>
                </a:solidFill>
              </a:rPr>
              <a:t>, </a:t>
            </a:r>
            <a:r>
              <a:rPr lang="en-US" sz="1400" baseline="0" dirty="0" err="1">
                <a:solidFill>
                  <a:srgbClr val="F16655"/>
                </a:solidFill>
              </a:rPr>
              <a:t>consectetur</a:t>
            </a:r>
            <a:r>
              <a:rPr lang="en-US" sz="1400" baseline="0" dirty="0">
                <a:solidFill>
                  <a:srgbClr val="F16655"/>
                </a:solidFill>
              </a:rPr>
              <a:t> </a:t>
            </a:r>
            <a:r>
              <a:rPr lang="en-US" sz="1400" baseline="0" dirty="0" err="1">
                <a:solidFill>
                  <a:srgbClr val="F16655"/>
                </a:solidFill>
              </a:rPr>
              <a:t>adipiscing</a:t>
            </a:r>
            <a:r>
              <a:rPr lang="en-US" sz="1400" baseline="0" dirty="0">
                <a:solidFill>
                  <a:srgbClr val="F16655"/>
                </a:solidFill>
              </a:rPr>
              <a:t>. </a:t>
            </a:r>
            <a:br>
              <a:rPr lang="en-US" sz="1400" baseline="0" dirty="0">
                <a:solidFill>
                  <a:srgbClr val="F16655"/>
                </a:solidFill>
              </a:rPr>
            </a:br>
            <a:r>
              <a:rPr lang="en-US" sz="1400" baseline="0" dirty="0">
                <a:solidFill>
                  <a:srgbClr val="F16655"/>
                </a:solidFill>
              </a:rPr>
              <a:t>Proin </a:t>
            </a:r>
            <a:r>
              <a:rPr lang="en-US" sz="1400" baseline="0" dirty="0" err="1">
                <a:solidFill>
                  <a:srgbClr val="F16655"/>
                </a:solidFill>
              </a:rPr>
              <a:t>ullamcorper</a:t>
            </a:r>
            <a:r>
              <a:rPr lang="en-US" sz="1400" baseline="0" dirty="0">
                <a:solidFill>
                  <a:srgbClr val="F16655"/>
                </a:solidFill>
              </a:rPr>
              <a:t> </a:t>
            </a:r>
            <a:r>
              <a:rPr lang="en-US" sz="1400" baseline="0" dirty="0" err="1">
                <a:solidFill>
                  <a:srgbClr val="F16655"/>
                </a:solidFill>
              </a:rPr>
              <a:t>pellentesque</a:t>
            </a:r>
            <a:r>
              <a:rPr lang="en-US" sz="1400" baseline="0" dirty="0">
                <a:solidFill>
                  <a:srgbClr val="F16655"/>
                </a:solidFill>
              </a:rPr>
              <a:t> diam.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56A1A-804C-25E1-B0F9-FBAA3875C8A3}"/>
              </a:ext>
            </a:extLst>
          </p:cNvPr>
          <p:cNvSpPr txBox="1"/>
          <p:nvPr/>
        </p:nvSpPr>
        <p:spPr>
          <a:xfrm>
            <a:off x="5775756" y="3936313"/>
            <a:ext cx="5457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aseline="0" dirty="0">
                <a:solidFill>
                  <a:srgbClr val="1B4F77"/>
                </a:solidFill>
              </a:rPr>
              <a:t>Lorem ipsum dolor sit </a:t>
            </a:r>
            <a:r>
              <a:rPr lang="en-US" sz="1400" baseline="0" dirty="0" err="1">
                <a:solidFill>
                  <a:srgbClr val="1B4F77"/>
                </a:solidFill>
              </a:rPr>
              <a:t>amet</a:t>
            </a:r>
            <a:r>
              <a:rPr lang="en-US" sz="1400" baseline="0" dirty="0">
                <a:solidFill>
                  <a:srgbClr val="1B4F77"/>
                </a:solidFill>
              </a:rPr>
              <a:t>, </a:t>
            </a:r>
            <a:r>
              <a:rPr lang="en-US" sz="1400" baseline="0" dirty="0" err="1">
                <a:solidFill>
                  <a:srgbClr val="1B4F77"/>
                </a:solidFill>
              </a:rPr>
              <a:t>consectetur</a:t>
            </a:r>
            <a:r>
              <a:rPr lang="en-US" sz="1400" baseline="0" dirty="0">
                <a:solidFill>
                  <a:srgbClr val="1B4F77"/>
                </a:solidFill>
              </a:rPr>
              <a:t> </a:t>
            </a:r>
            <a:r>
              <a:rPr lang="en-US" sz="1400" baseline="0" dirty="0" err="1">
                <a:solidFill>
                  <a:srgbClr val="1B4F77"/>
                </a:solidFill>
              </a:rPr>
              <a:t>adipiscing</a:t>
            </a:r>
            <a:r>
              <a:rPr lang="en-US" sz="1400" baseline="0" dirty="0">
                <a:solidFill>
                  <a:srgbClr val="1B4F77"/>
                </a:solidFill>
              </a:rPr>
              <a:t>. </a:t>
            </a:r>
            <a:br>
              <a:rPr lang="en-US" sz="1400" baseline="0" dirty="0">
                <a:solidFill>
                  <a:srgbClr val="1B4F77"/>
                </a:solidFill>
              </a:rPr>
            </a:br>
            <a:r>
              <a:rPr lang="en-US" sz="1400" baseline="0" dirty="0">
                <a:solidFill>
                  <a:srgbClr val="1B4F77"/>
                </a:solidFill>
              </a:rPr>
              <a:t>Proin </a:t>
            </a:r>
            <a:r>
              <a:rPr lang="en-US" sz="1400" baseline="0" dirty="0" err="1">
                <a:solidFill>
                  <a:srgbClr val="1B4F77"/>
                </a:solidFill>
              </a:rPr>
              <a:t>ullamcorper</a:t>
            </a:r>
            <a:r>
              <a:rPr lang="en-US" sz="1400" baseline="0" dirty="0">
                <a:solidFill>
                  <a:srgbClr val="1B4F77"/>
                </a:solidFill>
              </a:rPr>
              <a:t> </a:t>
            </a:r>
            <a:r>
              <a:rPr lang="en-US" sz="1400" baseline="0" dirty="0" err="1">
                <a:solidFill>
                  <a:srgbClr val="1B4F77"/>
                </a:solidFill>
              </a:rPr>
              <a:t>pellentesque</a:t>
            </a:r>
            <a:r>
              <a:rPr lang="en-US" sz="1400" baseline="0" dirty="0">
                <a:solidFill>
                  <a:srgbClr val="1B4F77"/>
                </a:solidFill>
              </a:rPr>
              <a:t> diam.</a:t>
            </a:r>
          </a:p>
        </p:txBody>
      </p:sp>
    </p:spTree>
    <p:extLst>
      <p:ext uri="{BB962C8B-B14F-4D97-AF65-F5344CB8AC3E}">
        <p14:creationId xmlns:p14="http://schemas.microsoft.com/office/powerpoint/2010/main" val="93914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4A63286-717A-F65F-F597-105A45E4825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E2940-C98A-2F1E-4973-1D5523FB343E}"/>
              </a:ext>
            </a:extLst>
          </p:cNvPr>
          <p:cNvSpPr txBox="1"/>
          <p:nvPr/>
        </p:nvSpPr>
        <p:spPr>
          <a:xfrm>
            <a:off x="215215" y="1781313"/>
            <a:ext cx="53884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aseline="0" dirty="0">
                <a:solidFill>
                  <a:srgbClr val="1B4F77"/>
                </a:solidFill>
              </a:rPr>
              <a:t>Lorem ipsum dolor sit </a:t>
            </a:r>
            <a:r>
              <a:rPr lang="en-US" sz="1400" baseline="0" dirty="0" err="1">
                <a:solidFill>
                  <a:srgbClr val="1B4F77"/>
                </a:solidFill>
              </a:rPr>
              <a:t>amet</a:t>
            </a:r>
            <a:r>
              <a:rPr lang="en-US" sz="1400" baseline="0" dirty="0">
                <a:solidFill>
                  <a:srgbClr val="1B4F77"/>
                </a:solidFill>
              </a:rPr>
              <a:t>, </a:t>
            </a:r>
            <a:r>
              <a:rPr lang="en-US" sz="1400" baseline="0" dirty="0" err="1">
                <a:solidFill>
                  <a:srgbClr val="1B4F77"/>
                </a:solidFill>
              </a:rPr>
              <a:t>consectetur</a:t>
            </a:r>
            <a:r>
              <a:rPr lang="en-US" sz="1400" baseline="0" dirty="0">
                <a:solidFill>
                  <a:srgbClr val="1B4F77"/>
                </a:solidFill>
              </a:rPr>
              <a:t> </a:t>
            </a:r>
            <a:r>
              <a:rPr lang="en-US" sz="1400" baseline="0" dirty="0" err="1">
                <a:solidFill>
                  <a:srgbClr val="1B4F77"/>
                </a:solidFill>
              </a:rPr>
              <a:t>adipiscing</a:t>
            </a:r>
            <a:r>
              <a:rPr lang="en-US" sz="1400" baseline="0" dirty="0">
                <a:solidFill>
                  <a:srgbClr val="1B4F77"/>
                </a:solidFill>
              </a:rPr>
              <a:t>. </a:t>
            </a:r>
            <a:br>
              <a:rPr lang="en-US" sz="1400" baseline="0" dirty="0">
                <a:solidFill>
                  <a:srgbClr val="1B4F77"/>
                </a:solidFill>
              </a:rPr>
            </a:br>
            <a:r>
              <a:rPr lang="en-US" sz="1400" baseline="0" dirty="0">
                <a:solidFill>
                  <a:srgbClr val="1B4F77"/>
                </a:solidFill>
              </a:rPr>
              <a:t>Proin </a:t>
            </a:r>
            <a:r>
              <a:rPr lang="en-US" sz="1400" baseline="0" dirty="0" err="1">
                <a:solidFill>
                  <a:srgbClr val="1B4F77"/>
                </a:solidFill>
              </a:rPr>
              <a:t>ullamcorper</a:t>
            </a:r>
            <a:r>
              <a:rPr lang="en-US" sz="1400" baseline="0" dirty="0">
                <a:solidFill>
                  <a:srgbClr val="1B4F77"/>
                </a:solidFill>
              </a:rPr>
              <a:t> </a:t>
            </a:r>
            <a:r>
              <a:rPr lang="en-US" sz="1400" baseline="0" dirty="0" err="1">
                <a:solidFill>
                  <a:srgbClr val="1B4F77"/>
                </a:solidFill>
              </a:rPr>
              <a:t>pellentesque</a:t>
            </a:r>
            <a:r>
              <a:rPr lang="en-US" sz="1400" baseline="0" dirty="0">
                <a:solidFill>
                  <a:srgbClr val="1B4F77"/>
                </a:solidFill>
              </a:rPr>
              <a:t> diam.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1400" baseline="0" dirty="0">
              <a:solidFill>
                <a:srgbClr val="1B4F77"/>
              </a:solidFill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dirty="0">
                <a:solidFill>
                  <a:srgbClr val="1B4F77"/>
                </a:solidFill>
              </a:rPr>
              <a:t>Lorem ipsum dolor sit </a:t>
            </a:r>
            <a:r>
              <a:rPr lang="en-US" sz="1400" baseline="0" dirty="0" err="1">
                <a:solidFill>
                  <a:srgbClr val="1B4F77"/>
                </a:solidFill>
              </a:rPr>
              <a:t>amet</a:t>
            </a:r>
            <a:r>
              <a:rPr lang="en-US" sz="1400" baseline="0" dirty="0">
                <a:solidFill>
                  <a:srgbClr val="1B4F77"/>
                </a:solidFill>
              </a:rPr>
              <a:t>, </a:t>
            </a:r>
            <a:r>
              <a:rPr lang="en-US" sz="1400" baseline="0" dirty="0" err="1">
                <a:solidFill>
                  <a:srgbClr val="1B4F77"/>
                </a:solidFill>
              </a:rPr>
              <a:t>consectetur</a:t>
            </a:r>
            <a:r>
              <a:rPr lang="en-US" sz="1400" baseline="0" dirty="0">
                <a:solidFill>
                  <a:srgbClr val="1B4F77"/>
                </a:solidFill>
              </a:rPr>
              <a:t> </a:t>
            </a:r>
            <a:r>
              <a:rPr lang="en-US" sz="1400" baseline="0" dirty="0" err="1">
                <a:solidFill>
                  <a:srgbClr val="1B4F77"/>
                </a:solidFill>
              </a:rPr>
              <a:t>adipiscing</a:t>
            </a:r>
            <a:r>
              <a:rPr lang="en-US" sz="1400" baseline="0" dirty="0">
                <a:solidFill>
                  <a:srgbClr val="1B4F77"/>
                </a:solidFill>
              </a:rPr>
              <a:t>. </a:t>
            </a:r>
            <a:br>
              <a:rPr lang="en-US" sz="1400" baseline="0" dirty="0">
                <a:solidFill>
                  <a:srgbClr val="1B4F77"/>
                </a:solidFill>
              </a:rPr>
            </a:br>
            <a:r>
              <a:rPr lang="en-US" sz="1400" baseline="0" dirty="0">
                <a:solidFill>
                  <a:srgbClr val="1B4F77"/>
                </a:solidFill>
              </a:rPr>
              <a:t>Proin </a:t>
            </a:r>
            <a:r>
              <a:rPr lang="en-US" sz="1400" baseline="0" dirty="0" err="1">
                <a:solidFill>
                  <a:srgbClr val="1B4F77"/>
                </a:solidFill>
              </a:rPr>
              <a:t>ullamcorper</a:t>
            </a:r>
            <a:r>
              <a:rPr lang="en-US" sz="1400" baseline="0" dirty="0">
                <a:solidFill>
                  <a:srgbClr val="1B4F77"/>
                </a:solidFill>
              </a:rPr>
              <a:t> </a:t>
            </a:r>
            <a:r>
              <a:rPr lang="en-US" sz="1400" baseline="0" dirty="0" err="1">
                <a:solidFill>
                  <a:srgbClr val="1B4F77"/>
                </a:solidFill>
              </a:rPr>
              <a:t>pellentesque</a:t>
            </a:r>
            <a:r>
              <a:rPr lang="en-US" sz="1400" baseline="0" dirty="0">
                <a:solidFill>
                  <a:srgbClr val="1B4F77"/>
                </a:solidFill>
              </a:rPr>
              <a:t> diam.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663A9-F224-14A1-7BBA-6026914CA494}"/>
              </a:ext>
            </a:extLst>
          </p:cNvPr>
          <p:cNvSpPr txBox="1"/>
          <p:nvPr/>
        </p:nvSpPr>
        <p:spPr>
          <a:xfrm>
            <a:off x="5868907" y="1781313"/>
            <a:ext cx="53884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aseline="0" dirty="0">
                <a:solidFill>
                  <a:srgbClr val="1B4F77"/>
                </a:solidFill>
              </a:rPr>
              <a:t>Lorem ipsum dolor sit </a:t>
            </a:r>
            <a:r>
              <a:rPr lang="en-US" sz="1400" baseline="0" dirty="0" err="1">
                <a:solidFill>
                  <a:srgbClr val="1B4F77"/>
                </a:solidFill>
              </a:rPr>
              <a:t>amet</a:t>
            </a:r>
            <a:r>
              <a:rPr lang="en-US" sz="1400" baseline="0" dirty="0">
                <a:solidFill>
                  <a:srgbClr val="1B4F77"/>
                </a:solidFill>
              </a:rPr>
              <a:t>, </a:t>
            </a:r>
            <a:r>
              <a:rPr lang="en-US" sz="1400" baseline="0" dirty="0" err="1">
                <a:solidFill>
                  <a:srgbClr val="1B4F77"/>
                </a:solidFill>
              </a:rPr>
              <a:t>consectetur</a:t>
            </a:r>
            <a:r>
              <a:rPr lang="en-US" sz="1400" baseline="0" dirty="0">
                <a:solidFill>
                  <a:srgbClr val="1B4F77"/>
                </a:solidFill>
              </a:rPr>
              <a:t> </a:t>
            </a:r>
            <a:r>
              <a:rPr lang="en-US" sz="1400" baseline="0" dirty="0" err="1">
                <a:solidFill>
                  <a:srgbClr val="1B4F77"/>
                </a:solidFill>
              </a:rPr>
              <a:t>adipiscing</a:t>
            </a:r>
            <a:r>
              <a:rPr lang="en-US" sz="1400" baseline="0" dirty="0">
                <a:solidFill>
                  <a:srgbClr val="1B4F77"/>
                </a:solidFill>
              </a:rPr>
              <a:t>. </a:t>
            </a:r>
            <a:br>
              <a:rPr lang="en-US" sz="1400" baseline="0" dirty="0">
                <a:solidFill>
                  <a:srgbClr val="1B4F77"/>
                </a:solidFill>
              </a:rPr>
            </a:br>
            <a:r>
              <a:rPr lang="en-US" sz="1400" baseline="0" dirty="0">
                <a:solidFill>
                  <a:srgbClr val="1B4F77"/>
                </a:solidFill>
              </a:rPr>
              <a:t>Proin </a:t>
            </a:r>
            <a:r>
              <a:rPr lang="en-US" sz="1400" baseline="0" dirty="0" err="1">
                <a:solidFill>
                  <a:srgbClr val="1B4F77"/>
                </a:solidFill>
              </a:rPr>
              <a:t>ullamcorper</a:t>
            </a:r>
            <a:r>
              <a:rPr lang="en-US" sz="1400" baseline="0" dirty="0">
                <a:solidFill>
                  <a:srgbClr val="1B4F77"/>
                </a:solidFill>
              </a:rPr>
              <a:t> </a:t>
            </a:r>
            <a:r>
              <a:rPr lang="en-US" sz="1400" baseline="0" dirty="0" err="1">
                <a:solidFill>
                  <a:srgbClr val="1B4F77"/>
                </a:solidFill>
              </a:rPr>
              <a:t>pellentesque</a:t>
            </a:r>
            <a:r>
              <a:rPr lang="en-US" sz="1400" baseline="0" dirty="0">
                <a:solidFill>
                  <a:srgbClr val="1B4F77"/>
                </a:solidFill>
              </a:rPr>
              <a:t> diam.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1400" baseline="0" dirty="0">
              <a:solidFill>
                <a:srgbClr val="1B4F77"/>
              </a:solidFill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dirty="0">
                <a:solidFill>
                  <a:srgbClr val="1B4F77"/>
                </a:solidFill>
              </a:rPr>
              <a:t>Lorem ipsum dolor sit </a:t>
            </a:r>
            <a:r>
              <a:rPr lang="en-US" sz="1400" baseline="0" dirty="0" err="1">
                <a:solidFill>
                  <a:srgbClr val="1B4F77"/>
                </a:solidFill>
              </a:rPr>
              <a:t>amet</a:t>
            </a:r>
            <a:r>
              <a:rPr lang="en-US" sz="1400" baseline="0" dirty="0">
                <a:solidFill>
                  <a:srgbClr val="1B4F77"/>
                </a:solidFill>
              </a:rPr>
              <a:t>, </a:t>
            </a:r>
            <a:r>
              <a:rPr lang="en-US" sz="1400" baseline="0" dirty="0" err="1">
                <a:solidFill>
                  <a:srgbClr val="1B4F77"/>
                </a:solidFill>
              </a:rPr>
              <a:t>consectetur</a:t>
            </a:r>
            <a:r>
              <a:rPr lang="en-US" sz="1400" baseline="0" dirty="0">
                <a:solidFill>
                  <a:srgbClr val="1B4F77"/>
                </a:solidFill>
              </a:rPr>
              <a:t> </a:t>
            </a:r>
            <a:r>
              <a:rPr lang="en-US" sz="1400" baseline="0" dirty="0" err="1">
                <a:solidFill>
                  <a:srgbClr val="1B4F77"/>
                </a:solidFill>
              </a:rPr>
              <a:t>adipiscing</a:t>
            </a:r>
            <a:r>
              <a:rPr lang="en-US" sz="1400" baseline="0" dirty="0">
                <a:solidFill>
                  <a:srgbClr val="1B4F77"/>
                </a:solidFill>
              </a:rPr>
              <a:t>. </a:t>
            </a:r>
            <a:br>
              <a:rPr lang="en-US" sz="1400" baseline="0" dirty="0">
                <a:solidFill>
                  <a:srgbClr val="1B4F77"/>
                </a:solidFill>
              </a:rPr>
            </a:br>
            <a:r>
              <a:rPr lang="en-US" sz="1400" baseline="0" dirty="0">
                <a:solidFill>
                  <a:srgbClr val="1B4F77"/>
                </a:solidFill>
              </a:rPr>
              <a:t>Proin </a:t>
            </a:r>
            <a:r>
              <a:rPr lang="en-US" sz="1400" baseline="0" dirty="0" err="1">
                <a:solidFill>
                  <a:srgbClr val="1B4F77"/>
                </a:solidFill>
              </a:rPr>
              <a:t>ullamcorper</a:t>
            </a:r>
            <a:r>
              <a:rPr lang="en-US" sz="1400" baseline="0" dirty="0">
                <a:solidFill>
                  <a:srgbClr val="1B4F77"/>
                </a:solidFill>
              </a:rPr>
              <a:t> </a:t>
            </a:r>
            <a:r>
              <a:rPr lang="en-US" sz="1400" baseline="0" dirty="0" err="1">
                <a:solidFill>
                  <a:srgbClr val="1B4F77"/>
                </a:solidFill>
              </a:rPr>
              <a:t>pellentesque</a:t>
            </a:r>
            <a:r>
              <a:rPr lang="en-US" sz="1400" baseline="0" dirty="0">
                <a:solidFill>
                  <a:srgbClr val="1B4F77"/>
                </a:solidFill>
              </a:rPr>
              <a:t> diam.</a:t>
            </a:r>
          </a:p>
        </p:txBody>
      </p:sp>
    </p:spTree>
    <p:extLst>
      <p:ext uri="{BB962C8B-B14F-4D97-AF65-F5344CB8AC3E}">
        <p14:creationId xmlns:p14="http://schemas.microsoft.com/office/powerpoint/2010/main" val="30272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ABD4-B24F-B032-424F-C13D8889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BC12F-6568-6402-AE3C-82B360DF2A1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3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19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64AF-7F61-5324-5295-C80C7FFBD55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9D0EC-19F6-0AC5-DAC8-9229DC14776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76A7B-6E3C-0C11-184D-A86C21EA93F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D7F0F03-D81E-C2DB-4FD8-2D749951842E}"/>
              </a:ext>
            </a:extLst>
          </p:cNvPr>
          <p:cNvSpPr txBox="1">
            <a:spLocks/>
          </p:cNvSpPr>
          <p:nvPr/>
        </p:nvSpPr>
        <p:spPr>
          <a:xfrm>
            <a:off x="774357" y="2456055"/>
            <a:ext cx="3356919" cy="362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1C1EEBD-D851-D46E-7C18-DD453DB93EC5}"/>
              </a:ext>
            </a:extLst>
          </p:cNvPr>
          <p:cNvSpPr txBox="1">
            <a:spLocks/>
          </p:cNvSpPr>
          <p:nvPr/>
        </p:nvSpPr>
        <p:spPr>
          <a:xfrm>
            <a:off x="4555524" y="2456055"/>
            <a:ext cx="3356919" cy="362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68C3C3-FDA4-A462-77BA-0E78AC09A1FD}"/>
              </a:ext>
            </a:extLst>
          </p:cNvPr>
          <p:cNvSpPr txBox="1">
            <a:spLocks/>
          </p:cNvSpPr>
          <p:nvPr/>
        </p:nvSpPr>
        <p:spPr>
          <a:xfrm>
            <a:off x="8373762" y="2456055"/>
            <a:ext cx="3356919" cy="362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4F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A666B5A-7784-3702-FE24-B7C2A5770B6C}"/>
              </a:ext>
            </a:extLst>
          </p:cNvPr>
          <p:cNvSpPr txBox="1">
            <a:spLocks/>
          </p:cNvSpPr>
          <p:nvPr/>
        </p:nvSpPr>
        <p:spPr>
          <a:xfrm>
            <a:off x="621957" y="1679487"/>
            <a:ext cx="3356919" cy="38409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AKIRAEXPANDED-SUPERBOLD" panose="020008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TABLE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52F61A1-834D-C5D9-E53F-706237044A90}"/>
              </a:ext>
            </a:extLst>
          </p:cNvPr>
          <p:cNvSpPr txBox="1">
            <a:spLocks/>
          </p:cNvSpPr>
          <p:nvPr/>
        </p:nvSpPr>
        <p:spPr>
          <a:xfrm>
            <a:off x="4291915" y="1716558"/>
            <a:ext cx="3579339" cy="384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AKIRAEXPANDED-SUPERBOLD" panose="020008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TABLE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0A79B11-99E5-7B60-36F3-252437AC9199}"/>
              </a:ext>
            </a:extLst>
          </p:cNvPr>
          <p:cNvSpPr txBox="1">
            <a:spLocks/>
          </p:cNvSpPr>
          <p:nvPr/>
        </p:nvSpPr>
        <p:spPr>
          <a:xfrm>
            <a:off x="8134865" y="1716558"/>
            <a:ext cx="3579340" cy="384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AKIRAEXPANDED-SUPERBOLD" panose="020008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TABLE TITLE</a:t>
            </a:r>
          </a:p>
        </p:txBody>
      </p:sp>
    </p:spTree>
    <p:extLst>
      <p:ext uri="{BB962C8B-B14F-4D97-AF65-F5344CB8AC3E}">
        <p14:creationId xmlns:p14="http://schemas.microsoft.com/office/powerpoint/2010/main" val="125978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33CE-1ED1-0755-E74F-7AAFD6D6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3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02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AFDE0A-2DDF-181A-0BD3-78F90B4951C7}"/>
              </a:ext>
            </a:extLst>
          </p:cNvPr>
          <p:cNvSpPr/>
          <p:nvPr/>
        </p:nvSpPr>
        <p:spPr>
          <a:xfrm>
            <a:off x="284205" y="1066800"/>
            <a:ext cx="11790564" cy="5369169"/>
          </a:xfrm>
          <a:prstGeom prst="rect">
            <a:avLst/>
          </a:prstGeom>
          <a:solidFill>
            <a:srgbClr val="EBE8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E4BA1A-9E00-515A-2581-B2F8B5CD320D}"/>
              </a:ext>
            </a:extLst>
          </p:cNvPr>
          <p:cNvSpPr/>
          <p:nvPr/>
        </p:nvSpPr>
        <p:spPr>
          <a:xfrm>
            <a:off x="667264" y="2829696"/>
            <a:ext cx="1606378" cy="1606378"/>
          </a:xfrm>
          <a:prstGeom prst="ellipse">
            <a:avLst/>
          </a:prstGeom>
          <a:solidFill>
            <a:srgbClr val="A90C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F69ECF-DD36-C15A-B878-2B7F5D097BEA}"/>
              </a:ext>
            </a:extLst>
          </p:cNvPr>
          <p:cNvSpPr/>
          <p:nvPr/>
        </p:nvSpPr>
        <p:spPr>
          <a:xfrm>
            <a:off x="2520777" y="2829696"/>
            <a:ext cx="1606378" cy="1606378"/>
          </a:xfrm>
          <a:prstGeom prst="ellipse">
            <a:avLst/>
          </a:prstGeom>
          <a:solidFill>
            <a:srgbClr val="5EAC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06D445-F68D-4A8F-4895-D19632BD80F8}"/>
              </a:ext>
            </a:extLst>
          </p:cNvPr>
          <p:cNvSpPr/>
          <p:nvPr/>
        </p:nvSpPr>
        <p:spPr>
          <a:xfrm>
            <a:off x="4349577" y="2829696"/>
            <a:ext cx="1606378" cy="1606378"/>
          </a:xfrm>
          <a:prstGeom prst="ellipse">
            <a:avLst/>
          </a:prstGeom>
          <a:solidFill>
            <a:srgbClr val="F166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847DD6-09F4-D852-A98F-38E4227CEF08}"/>
              </a:ext>
            </a:extLst>
          </p:cNvPr>
          <p:cNvSpPr/>
          <p:nvPr/>
        </p:nvSpPr>
        <p:spPr>
          <a:xfrm>
            <a:off x="6203091" y="2829696"/>
            <a:ext cx="1606378" cy="1606378"/>
          </a:xfrm>
          <a:prstGeom prst="ellipse">
            <a:avLst/>
          </a:prstGeom>
          <a:solidFill>
            <a:srgbClr val="91C7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16215B-0754-6DEF-F174-C7A34564F2E6}"/>
              </a:ext>
            </a:extLst>
          </p:cNvPr>
          <p:cNvSpPr/>
          <p:nvPr/>
        </p:nvSpPr>
        <p:spPr>
          <a:xfrm>
            <a:off x="8106031" y="2829696"/>
            <a:ext cx="1606378" cy="1606378"/>
          </a:xfrm>
          <a:prstGeom prst="ellipse">
            <a:avLst/>
          </a:prstGeom>
          <a:solidFill>
            <a:srgbClr val="ED9E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A9DDC7-BE9F-0161-29F5-8D55BB238C20}"/>
              </a:ext>
            </a:extLst>
          </p:cNvPr>
          <p:cNvSpPr/>
          <p:nvPr/>
        </p:nvSpPr>
        <p:spPr>
          <a:xfrm>
            <a:off x="9947188" y="2829696"/>
            <a:ext cx="1606378" cy="1606378"/>
          </a:xfrm>
          <a:prstGeom prst="ellipse">
            <a:avLst/>
          </a:prstGeom>
          <a:solidFill>
            <a:srgbClr val="1A4E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8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3E9F0A-C3AD-CC5D-C5FA-611E5FB46C2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018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BC49E2E-604A-68BB-A155-6AAE3D2F2C6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69814-487F-50F4-F1E3-D3EAB5F97B3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275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167</Words>
  <Application>Microsoft Macintosh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AKIRAEXPANDED-SUPERBOLD</vt:lpstr>
      <vt:lpstr>Aptos</vt:lpstr>
      <vt:lpstr>Aptos Display</vt:lpstr>
      <vt:lpstr>Arial</vt:lpstr>
      <vt:lpstr>AVENIR MEDIUM OBLIQUE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ASHA Convention Powerpoint template</dc:title>
  <dc:subject/>
  <dc:creator/>
  <cp:keywords/>
  <dc:description/>
  <cp:lastModifiedBy>Will Fisher</cp:lastModifiedBy>
  <cp:revision>6</cp:revision>
  <dcterms:created xsi:type="dcterms:W3CDTF">2025-07-31T02:55:58Z</dcterms:created>
  <dcterms:modified xsi:type="dcterms:W3CDTF">2025-08-06T18:41:41Z</dcterms:modified>
  <cp:category/>
</cp:coreProperties>
</file>