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3" r:id="rId3"/>
    <p:sldMasterId id="2147483670" r:id="rId4"/>
    <p:sldMasterId id="2147483664" r:id="rId5"/>
    <p:sldMasterId id="2147483665" r:id="rId6"/>
    <p:sldMasterId id="2147483666" r:id="rId7"/>
  </p:sldMasterIdLst>
  <p:sldIdLst>
    <p:sldId id="256" r:id="rId8"/>
    <p:sldId id="258" r:id="rId9"/>
    <p:sldId id="257" r:id="rId10"/>
    <p:sldId id="260" r:id="rId11"/>
    <p:sldId id="263" r:id="rId12"/>
    <p:sldId id="264" r:id="rId13"/>
    <p:sldId id="262" r:id="rId14"/>
    <p:sldId id="261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1"/>
    <p:restoredTop sz="94694"/>
  </p:normalViewPr>
  <p:slideViewPr>
    <p:cSldViewPr snapToGrid="0">
      <p:cViewPr varScale="1">
        <p:scale>
          <a:sx n="121" d="100"/>
          <a:sy n="121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95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C3F-9038-B29B-405D-C3CFB68C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EEC6A-ED1D-4189-AB4B-2E085E225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CFDE6-AD47-450A-087B-D159294DA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0C9E4-9866-00A7-6822-53140F0E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1AA-1DC8-D649-8AF4-43F7D6B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s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15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33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53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09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93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5C84-6DEF-63C1-3D31-C4475897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0E63-A30A-3121-1A62-D4AAD240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1933A-CCB9-277B-E77D-68FABC79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1AA-1DC8-D649-8AF4-43F7D6B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F0BB-8354-4AFA-152A-AE4E5879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A1F29-DE43-1D27-FEC8-ADFAA9EE2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69FBE-7D3B-2B8B-1617-3921BA1D0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67B0F-7EC1-D299-F648-D58B1A21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1AA-1DC8-D649-8AF4-43F7D6B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D53D-DC60-2398-5A04-61F0714A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C3EA3-DC52-64FA-CBAF-14D80C88C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55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531AE-66CF-1BBA-546C-542B48708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78796-C2B5-6FAF-389D-17548C996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55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F9255-69CE-8E99-BD3F-76BCF4E4F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587F17-EBDF-F76A-4358-05E1C4A9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1AA-1DC8-D649-8AF4-43F7D6B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0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7975-C0CA-BB6B-0932-39368F14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BF6E5-74A1-1138-D3F0-CC12E9F2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1AA-1DC8-D649-8AF4-43F7D6B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5E983-7009-96C8-E1D4-2AF915F5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1AA-1DC8-D649-8AF4-43F7D6B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7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FE2B-556C-C6A0-C7B5-D6B83DA7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2A179-5005-2205-A4F9-6FE21FDF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B07BB-04A3-84B9-08DB-A0E2C6C50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E0862-86C9-3B75-F5A3-C846B1BE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DC1AA-1DC8-D649-8AF4-43F7D6BF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6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Users/wendy/Library/CloudStorage/Dropbox/My%20Mac%20(iMac.fios-router.home)/Desktop/3:CLIENTS/ASHA/2024/2024%20ASHA%20Convention%20PPT-Wide/Widescreen%20Slide%20Art/Opening-Slide.png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wendy/Library/CloudStorage/Dropbox/My%20Mac%20(iMac.fios-router.home)/Desktop/3:CLIENTS/ASHA/2024/2024%20ASHA%20Convention%20PPT-Wide/Widescreen%20Slide%20Art/Title-Slide-1.png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wendy/Library/CloudStorage/Dropbox/My%20Mac%20(iMac.fios-router.home)/Desktop/3:CLIENTS/ASHA/2024/2024%20ASHA%20Convention%20PPT-Wide/Widescreen%20Slide%20Art/Title-Slide-2.pn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file:////Users/wendy/Library/CloudStorage/Dropbox/My%20Mac%20(iMac.fios-router.home)/Desktop/3:CLIENTS/ASHA/2024/2024%20ASHA%20Convention%20PPT-Wide/Widescreen%20Slide%20Art/Master-Slide.png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6" Type="http://schemas.openxmlformats.org/officeDocument/2006/relationships/image" Target="file:////Users/wendy/Library/CloudStorage/Dropbox/My%20Mac%20(iMac.fios-router.home)/Desktop/3:CLIENTS/ASHA/2024/2024%20ASHA%20Convention%20PPT-Wide/Widescreen%20Slide%20Art/2024%20lockup.png" TargetMode="External"/><Relationship Id="rId5" Type="http://schemas.openxmlformats.org/officeDocument/2006/relationships/image" Target="../media/image6.png"/><Relationship Id="rId4" Type="http://schemas.openxmlformats.org/officeDocument/2006/relationships/image" Target="file:////Users/wendy/Library/CloudStorage/Dropbox/My%20Mac%20(iMac.fios-router.home)/Desktop/3:CLIENTS/ASHA/2024/2024%20ASHA%20Convention%20PPT-Wide/Widescreen%20Slide%20Art/Transition-Slide2.png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/Users/wendy/Library/CloudStorage/Dropbox/My%20Mac%20(iMac.fios-router.home)/Desktop/3:CLIENTS/ASHA/2024/2024%20ASHA%20Convention%20PPT-Wide/Widescreen%20Slide%20Art/End-Slide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background with text and colorful stripes&#10;&#10;Description automatically generated">
            <a:extLst>
              <a:ext uri="{FF2B5EF4-FFF2-40B4-BE49-F238E27FC236}">
                <a16:creationId xmlns:a16="http://schemas.microsoft.com/office/drawing/2014/main" id="{0921D77C-5737-CD5F-EDED-487016182B7B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8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a green and orange background&#10;&#10;Description automatically generated">
            <a:extLst>
              <a:ext uri="{FF2B5EF4-FFF2-40B4-BE49-F238E27FC236}">
                <a16:creationId xmlns:a16="http://schemas.microsoft.com/office/drawing/2014/main" id="{7CBA4B6F-936F-2A3C-EDDA-C26DD67AE49A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background with geometric shapes&#10;&#10;Description automatically generated">
            <a:extLst>
              <a:ext uri="{FF2B5EF4-FFF2-40B4-BE49-F238E27FC236}">
                <a16:creationId xmlns:a16="http://schemas.microsoft.com/office/drawing/2014/main" id="{ABD80BE4-4245-B97C-FF14-936B7621CAC8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green text&#10;&#10;Description automatically generated">
            <a:extLst>
              <a:ext uri="{FF2B5EF4-FFF2-40B4-BE49-F238E27FC236}">
                <a16:creationId xmlns:a16="http://schemas.microsoft.com/office/drawing/2014/main" id="{800E0A14-4C8A-F625-140B-5671196F0433}"/>
              </a:ext>
            </a:extLst>
          </p:cNvPr>
          <p:cNvPicPr>
            <a:picLocks noChangeAspect="1"/>
          </p:cNvPicPr>
          <p:nvPr userDrawn="1"/>
        </p:nvPicPr>
        <p:blipFill>
          <a:blip r:embed="rId9" r:link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DFC31-CA32-2902-8818-38DF0E70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22852-FCE2-B6DF-71EF-7D5EE8BD0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89E37-9375-B771-9334-B5E93548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DC1AA-1DC8-D649-8AF4-43F7D6BF7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8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hapes on a white background&#10;&#10;Description automatically generated">
            <a:extLst>
              <a:ext uri="{FF2B5EF4-FFF2-40B4-BE49-F238E27FC236}">
                <a16:creationId xmlns:a16="http://schemas.microsoft.com/office/drawing/2014/main" id="{DB16A868-EE90-6CFB-350C-2302CB98AD8C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DAA01B2D-755E-CEBD-2A42-FAD6D195ACE7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/>
          <a:stretch>
            <a:fillRect/>
          </a:stretch>
        </p:blipFill>
        <p:spPr>
          <a:xfrm>
            <a:off x="9106624" y="6086656"/>
            <a:ext cx="3085376" cy="7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b="1" i="0" kern="1200">
          <a:solidFill>
            <a:srgbClr val="018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background with white text&#10;&#10;Description automatically generated">
            <a:extLst>
              <a:ext uri="{FF2B5EF4-FFF2-40B4-BE49-F238E27FC236}">
                <a16:creationId xmlns:a16="http://schemas.microsoft.com/office/drawing/2014/main" id="{CB46AADC-0271-9D26-B01E-8F514F71FD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4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background with colorful lines&#10;&#10;Description automatically generated">
            <a:extLst>
              <a:ext uri="{FF2B5EF4-FFF2-40B4-BE49-F238E27FC236}">
                <a16:creationId xmlns:a16="http://schemas.microsoft.com/office/drawing/2014/main" id="{FA1C5401-4BA1-72AA-30C7-BFC4F475D3D5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8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wendy/Library/CloudStorage/Dropbox/My%20Mac%20(iMac.fios-router.home)/Desktop/3:CLIENTS/ASHA/2024/2024%20ASHA%20Convention%20PPT-Wide/Widescreen%20Slide%20Art/2024%20lockup-wh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36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FAFC-BA11-B6FE-5A05-8A772AAC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EA91-CB8E-672F-87CC-4BE056CD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2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EFFE-795E-9171-BA4B-73CDC657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B6C6B-CAE5-F1A5-73DB-D538467EFF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D825F-5FE5-FCD4-57C2-97879E4C2C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E26F-FFBF-281D-E0F3-5C9497ED056E}"/>
              </a:ext>
            </a:extLst>
          </p:cNvPr>
          <p:cNvSpPr txBox="1">
            <a:spLocks/>
          </p:cNvSpPr>
          <p:nvPr/>
        </p:nvSpPr>
        <p:spPr>
          <a:xfrm>
            <a:off x="4376287" y="1702201"/>
            <a:ext cx="7671334" cy="220231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18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</a:rPr>
              <a:t>Thank You for </a:t>
            </a:r>
          </a:p>
          <a:p>
            <a:r>
              <a:rPr lang="en-US" sz="6600" dirty="0">
                <a:solidFill>
                  <a:schemeClr val="bg1"/>
                </a:solidFill>
              </a:rPr>
              <a:t>Attending!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116A09D6-E577-DD60-37DB-3234CED8079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899133" y="5820878"/>
            <a:ext cx="4148488" cy="10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53B057E-4F18-6D07-E371-75385C17BA9B}"/>
              </a:ext>
            </a:extLst>
          </p:cNvPr>
          <p:cNvSpPr txBox="1">
            <a:spLocks/>
          </p:cNvSpPr>
          <p:nvPr/>
        </p:nvSpPr>
        <p:spPr>
          <a:xfrm>
            <a:off x="2858703" y="1168680"/>
            <a:ext cx="886486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 1)</a:t>
            </a:r>
            <a:endParaRPr lang="en-US" sz="28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sz="44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F9FA22-AC0A-20AE-EFD3-AE249BF9C425}"/>
              </a:ext>
            </a:extLst>
          </p:cNvPr>
          <p:cNvSpPr txBox="1">
            <a:spLocks/>
          </p:cNvSpPr>
          <p:nvPr/>
        </p:nvSpPr>
        <p:spPr>
          <a:xfrm>
            <a:off x="2858702" y="2850201"/>
            <a:ext cx="8864869" cy="727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Subtitle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275B8-5BA6-8B06-4D72-EE2B84029FEA}"/>
              </a:ext>
            </a:extLst>
          </p:cNvPr>
          <p:cNvSpPr txBox="1"/>
          <p:nvPr/>
        </p:nvSpPr>
        <p:spPr>
          <a:xfrm>
            <a:off x="2858701" y="4786806"/>
            <a:ext cx="8864869" cy="7853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by:  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&lt;&lt; Name(s) &gt;&gt; • &lt;&lt; Company &gt;&gt;</a:t>
            </a:r>
          </a:p>
        </p:txBody>
      </p:sp>
    </p:spTree>
    <p:extLst>
      <p:ext uri="{BB962C8B-B14F-4D97-AF65-F5344CB8AC3E}">
        <p14:creationId xmlns:p14="http://schemas.microsoft.com/office/powerpoint/2010/main" val="295406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CDC9B3-38EF-30E6-9C14-BFCED0D01324}"/>
              </a:ext>
            </a:extLst>
          </p:cNvPr>
          <p:cNvSpPr txBox="1">
            <a:spLocks/>
          </p:cNvSpPr>
          <p:nvPr/>
        </p:nvSpPr>
        <p:spPr>
          <a:xfrm>
            <a:off x="1013007" y="745631"/>
            <a:ext cx="1047955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 2)</a:t>
            </a:r>
            <a:endParaRPr lang="en-US" sz="28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sz="54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E59C4C-AFD3-66B8-DA68-DBE172C0A7C2}"/>
              </a:ext>
            </a:extLst>
          </p:cNvPr>
          <p:cNvSpPr txBox="1">
            <a:spLocks/>
          </p:cNvSpPr>
          <p:nvPr/>
        </p:nvSpPr>
        <p:spPr>
          <a:xfrm>
            <a:off x="1013008" y="2850201"/>
            <a:ext cx="10013580" cy="727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/>
              <a:t>Subtitle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FAE30-AD0A-F3CE-FC5F-C84F145A213F}"/>
              </a:ext>
            </a:extLst>
          </p:cNvPr>
          <p:cNvSpPr txBox="1"/>
          <p:nvPr/>
        </p:nvSpPr>
        <p:spPr>
          <a:xfrm>
            <a:off x="1013007" y="4786806"/>
            <a:ext cx="10013580" cy="7853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by:  </a:t>
            </a:r>
          </a:p>
          <a:p>
            <a:pPr algn="l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&lt;&lt; Name(s) &gt;&gt; • &lt;&lt; Company &gt;&gt;</a:t>
            </a:r>
          </a:p>
        </p:txBody>
      </p:sp>
    </p:spTree>
    <p:extLst>
      <p:ext uri="{BB962C8B-B14F-4D97-AF65-F5344CB8AC3E}">
        <p14:creationId xmlns:p14="http://schemas.microsoft.com/office/powerpoint/2010/main" val="424893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E23D-1D76-A4B4-E217-9969B167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F2C6-3F25-B304-EB08-9AC8D72B7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4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D2AC-E874-4848-A1AD-B73A5369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E84C8-0F07-1699-255D-CE7C42C9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9062-3294-2979-A841-0488CB60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DD66-C4AE-C92E-8A5E-EE9DBD8115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CE080-243F-1ACE-697E-4F431106A3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1B1C-91B5-A296-0E29-98AD955D7D86}"/>
              </a:ext>
            </a:extLst>
          </p:cNvPr>
          <p:cNvSpPr txBox="1">
            <a:spLocks/>
          </p:cNvSpPr>
          <p:nvPr/>
        </p:nvSpPr>
        <p:spPr>
          <a:xfrm>
            <a:off x="1848049" y="1041400"/>
            <a:ext cx="8354729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18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Transition Slide</a:t>
            </a:r>
          </a:p>
          <a:p>
            <a:r>
              <a:rPr lang="en-US" sz="2800" b="0" dirty="0">
                <a:solidFill>
                  <a:schemeClr val="bg1"/>
                </a:solidFill>
              </a:rPr>
              <a:t>(Option 1)</a:t>
            </a:r>
          </a:p>
        </p:txBody>
      </p:sp>
    </p:spTree>
    <p:extLst>
      <p:ext uri="{BB962C8B-B14F-4D97-AF65-F5344CB8AC3E}">
        <p14:creationId xmlns:p14="http://schemas.microsoft.com/office/powerpoint/2010/main" val="317462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27DEC-AEAF-9ADA-30DD-4735A4607D42}"/>
              </a:ext>
            </a:extLst>
          </p:cNvPr>
          <p:cNvSpPr txBox="1">
            <a:spLocks/>
          </p:cNvSpPr>
          <p:nvPr/>
        </p:nvSpPr>
        <p:spPr>
          <a:xfrm>
            <a:off x="3465094" y="1401495"/>
            <a:ext cx="8354729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18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800" b="0" dirty="0"/>
              <a:t>(Option 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722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F67C-83FE-CFF7-B9F2-0F90ADC4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AC42E-D4A2-F886-6DB3-206AFAB24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54704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 ASHA Convention PPT" id="{497C6975-9D96-B044-8A77-7DEAEDC5A6EA}" vid="{FD8EB1C5-FCB6-194C-8887-C77112C68721}"/>
    </a:ext>
  </a:extLst>
</a:theme>
</file>

<file path=ppt/theme/theme2.xml><?xml version="1.0" encoding="utf-8"?>
<a:theme xmlns:a="http://schemas.openxmlformats.org/drawingml/2006/main" name="Title Slide-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 ASHA Convention PPT" id="{497C6975-9D96-B044-8A77-7DEAEDC5A6EA}" vid="{03450FC2-A232-3A45-A0C5-87EF2FE82129}"/>
    </a:ext>
  </a:extLst>
</a:theme>
</file>

<file path=ppt/theme/theme3.xml><?xml version="1.0" encoding="utf-8"?>
<a:theme xmlns:a="http://schemas.openxmlformats.org/drawingml/2006/main" name="Title-Slide-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 ASHA Convention PPT" id="{497C6975-9D96-B044-8A77-7DEAEDC5A6EA}" vid="{FB6E3CFF-036B-3840-9750-6E0D4432F3AA}"/>
    </a:ext>
  </a:extLst>
</a:theme>
</file>

<file path=ppt/theme/theme4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 ASHA Convention PPT" id="{497C6975-9D96-B044-8A77-7DEAEDC5A6EA}" vid="{1020B413-8D35-5245-9320-2535F5F29F74}"/>
    </a:ext>
  </a:extLst>
</a:theme>
</file>

<file path=ppt/theme/theme5.xml><?xml version="1.0" encoding="utf-8"?>
<a:theme xmlns:a="http://schemas.openxmlformats.org/drawingml/2006/main" name="Transistion Slide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 ASHA Convention PPT" id="{497C6975-9D96-B044-8A77-7DEAEDC5A6EA}" vid="{70AE29D8-FBA7-5144-A840-7F80647FD19E}"/>
    </a:ext>
  </a:extLst>
</a:theme>
</file>

<file path=ppt/theme/theme6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 ASHA Convention PPT" id="{497C6975-9D96-B044-8A77-7DEAEDC5A6EA}" vid="{406D4A13-66D9-614E-BC15-B09743BC993F}"/>
    </a:ext>
  </a:extLst>
</a:theme>
</file>

<file path=ppt/theme/theme7.xml><?xml version="1.0" encoding="utf-8"?>
<a:theme xmlns:a="http://schemas.openxmlformats.org/drawingml/2006/main" name="End-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 ASHA Convention PPT" id="{497C6975-9D96-B044-8A77-7DEAEDC5A6EA}" vid="{AA7C927D-74A0-5549-9ABC-ED15B06514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59</Words>
  <Application>Microsoft Macintosh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Opening Slide</vt:lpstr>
      <vt:lpstr>Title Slide-1</vt:lpstr>
      <vt:lpstr>Title-Slide-2</vt:lpstr>
      <vt:lpstr>Master Slide</vt:lpstr>
      <vt:lpstr>Transistion Slide 2</vt:lpstr>
      <vt:lpstr>Transition Slide</vt:lpstr>
      <vt:lpstr>End-Slide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Wendy Ruppert</dc:creator>
  <cp:lastModifiedBy>Wendy Ruppert</cp:lastModifiedBy>
  <cp:revision>7</cp:revision>
  <dcterms:created xsi:type="dcterms:W3CDTF">2024-05-29T12:12:06Z</dcterms:created>
  <dcterms:modified xsi:type="dcterms:W3CDTF">2024-05-29T12:52:05Z</dcterms:modified>
</cp:coreProperties>
</file>